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3.xml" ContentType="application/vnd.openxmlformats-officedocument.them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4.xml" ContentType="application/vnd.openxmlformats-officedocument.them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heme/theme5.xml" ContentType="application/vnd.openxmlformats-officedocument.theme+xml"/>
  <Override PartName="/ppt/theme/theme6.xml" ContentType="application/vnd.openxmlformats-officedocument.them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1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2.xml" ContentType="application/vnd.openxmlformats-officedocument.presentationml.notesSlide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notesSlides/notesSlide3.xml" ContentType="application/vnd.openxmlformats-officedocument.presentationml.notesSlide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notesSlides/notesSlide4.xml" ContentType="application/vnd.openxmlformats-officedocument.presentationml.notesSlide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  <p:sldMasterId id="2147483700" r:id="rId6"/>
    <p:sldMasterId id="2147483743" r:id="rId7"/>
    <p:sldMasterId id="2147483768" r:id="rId8"/>
  </p:sldMasterIdLst>
  <p:notesMasterIdLst>
    <p:notesMasterId r:id="rId48"/>
  </p:notesMasterIdLst>
  <p:handoutMasterIdLst>
    <p:handoutMasterId r:id="rId49"/>
  </p:handoutMasterIdLst>
  <p:sldIdLst>
    <p:sldId id="832" r:id="rId9"/>
    <p:sldId id="2145706970" r:id="rId10"/>
    <p:sldId id="2145706899" r:id="rId11"/>
    <p:sldId id="1448" r:id="rId12"/>
    <p:sldId id="1450" r:id="rId13"/>
    <p:sldId id="1449" r:id="rId14"/>
    <p:sldId id="1388" r:id="rId15"/>
    <p:sldId id="1394" r:id="rId16"/>
    <p:sldId id="1452" r:id="rId17"/>
    <p:sldId id="1453" r:id="rId18"/>
    <p:sldId id="1393" r:id="rId19"/>
    <p:sldId id="1387" r:id="rId20"/>
    <p:sldId id="2145706895" r:id="rId21"/>
    <p:sldId id="1390" r:id="rId22"/>
    <p:sldId id="1389" r:id="rId23"/>
    <p:sldId id="1395" r:id="rId24"/>
    <p:sldId id="2145706898" r:id="rId25"/>
    <p:sldId id="2145706897" r:id="rId26"/>
    <p:sldId id="1451" r:id="rId27"/>
    <p:sldId id="1454" r:id="rId28"/>
    <p:sldId id="1383" r:id="rId29"/>
    <p:sldId id="1396" r:id="rId30"/>
    <p:sldId id="1397" r:id="rId31"/>
    <p:sldId id="1398" r:id="rId32"/>
    <p:sldId id="1391" r:id="rId33"/>
    <p:sldId id="1392" r:id="rId34"/>
    <p:sldId id="1455" r:id="rId35"/>
    <p:sldId id="1456" r:id="rId36"/>
    <p:sldId id="1457" r:id="rId37"/>
    <p:sldId id="2145706971" r:id="rId38"/>
    <p:sldId id="2145706972" r:id="rId39"/>
    <p:sldId id="2145706973" r:id="rId40"/>
    <p:sldId id="2145706974" r:id="rId41"/>
    <p:sldId id="2145706975" r:id="rId42"/>
    <p:sldId id="2145706976" r:id="rId43"/>
    <p:sldId id="2145706893" r:id="rId44"/>
    <p:sldId id="2145706977" r:id="rId45"/>
    <p:sldId id="2145706894" r:id="rId46"/>
    <p:sldId id="2145706980" r:id="rId47"/>
  </p:sldIdLst>
  <p:sldSz cx="12192000" cy="6858000"/>
  <p:notesSz cx="7315200" cy="9601200"/>
  <p:custDataLst>
    <p:tags r:id="rId50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908" userDrawn="1">
          <p15:clr>
            <a:srgbClr val="A4A3A4"/>
          </p15:clr>
        </p15:guide>
        <p15:guide id="2" pos="3772" userDrawn="1">
          <p15:clr>
            <a:srgbClr val="A4A3A4"/>
          </p15:clr>
        </p15:guide>
        <p15:guide id="3" pos="2706" userDrawn="1">
          <p15:clr>
            <a:srgbClr val="A4A3A4"/>
          </p15:clr>
        </p15:guide>
        <p15:guide id="4" pos="2570" userDrawn="1">
          <p15:clr>
            <a:srgbClr val="A4A3A4"/>
          </p15:clr>
        </p15:guide>
        <p15:guide id="5" pos="325" userDrawn="1">
          <p15:clr>
            <a:srgbClr val="A4A3A4"/>
          </p15:clr>
        </p15:guide>
        <p15:guide id="6" pos="4974" userDrawn="1">
          <p15:clr>
            <a:srgbClr val="A4A3A4"/>
          </p15:clr>
        </p15:guide>
        <p15:guide id="7" pos="5110" userDrawn="1">
          <p15:clr>
            <a:srgbClr val="A4A3A4"/>
          </p15:clr>
        </p15:guide>
        <p15:guide id="8" pos="7355" userDrawn="1">
          <p15:clr>
            <a:srgbClr val="A4A3A4"/>
          </p15:clr>
        </p15:guide>
        <p15:guide id="9" orient="horz" pos="1207" userDrawn="1">
          <p15:clr>
            <a:srgbClr val="A4A3A4"/>
          </p15:clr>
        </p15:guide>
        <p15:guide id="10" orient="horz" pos="1094" userDrawn="1">
          <p15:clr>
            <a:srgbClr val="A4A3A4"/>
          </p15:clr>
        </p15:guide>
        <p15:guide id="11" orient="horz" pos="40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nika  Mahla" initials="AM [7]" lastIdx="0" clrIdx="6"/>
  <p:cmAuthor id="1" name="Anika  Mahla" initials="AM" lastIdx="0" clrIdx="0"/>
  <p:cmAuthor id="8" name="Anika  Mahla" initials="AM [8]" lastIdx="0" clrIdx="7"/>
  <p:cmAuthor id="2" name="Anika  Mahla" initials="AM [2]" lastIdx="0" clrIdx="1"/>
  <p:cmAuthor id="9" name="Anika  Mahla" initials="AM [9]" lastIdx="0" clrIdx="8"/>
  <p:cmAuthor id="3" name="Anika  Mahla" initials="AM [3]" lastIdx="0" clrIdx="2"/>
  <p:cmAuthor id="4" name="Anika  Mahla" initials="AM [4]" lastIdx="0" clrIdx="3"/>
  <p:cmAuthor id="5" name="Anika  Mahla" initials="AM [5]" lastIdx="0" clrIdx="4"/>
  <p:cmAuthor id="6" name="Anika  Mahla" initials="AM [6]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E256"/>
    <a:srgbClr val="DDDDDD"/>
    <a:srgbClr val="737373"/>
    <a:srgbClr val="B4D8A1"/>
    <a:srgbClr val="EDC89B"/>
    <a:srgbClr val="A7E4F1"/>
    <a:srgbClr val="EAD91C"/>
    <a:srgbClr val="FFD995"/>
    <a:srgbClr val="F7C89C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5302A20-24B7-4A06-94C8-7BD6230C1134}" v="3" dt="2022-08-10T07:41:50.4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58" autoAdjust="0"/>
    <p:restoredTop sz="96224" autoAdjust="0"/>
  </p:normalViewPr>
  <p:slideViewPr>
    <p:cSldViewPr snapToObjects="1" showGuides="1">
      <p:cViewPr varScale="1">
        <p:scale>
          <a:sx n="106" d="100"/>
          <a:sy n="106" d="100"/>
        </p:scale>
        <p:origin x="708" y="96"/>
      </p:cViewPr>
      <p:guideLst>
        <p:guide pos="3908"/>
        <p:guide pos="3772"/>
        <p:guide pos="2706"/>
        <p:guide pos="2570"/>
        <p:guide pos="325"/>
        <p:guide pos="4974"/>
        <p:guide pos="5110"/>
        <p:guide pos="7355"/>
        <p:guide orient="horz" pos="1207"/>
        <p:guide orient="horz" pos="1094"/>
        <p:guide orient="horz" pos="40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8" d="100"/>
        <a:sy n="68" d="100"/>
      </p:scale>
      <p:origin x="0" y="-7350"/>
    </p:cViewPr>
  </p:sorterViewPr>
  <p:notesViewPr>
    <p:cSldViewPr snapToObjects="1" showGuides="1">
      <p:cViewPr varScale="1">
        <p:scale>
          <a:sx n="122" d="100"/>
          <a:sy n="122" d="100"/>
        </p:scale>
        <p:origin x="15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tags" Target="tags/tag1.xml"/><Relationship Id="rId55" Type="http://schemas.openxmlformats.org/officeDocument/2006/relationships/tableStyles" Target="tableStyles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slide" Target="slides/slide33.xml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handoutMaster" Target="handoutMasters/handoutMaster1.xml"/><Relationship Id="rId57" Type="http://schemas.microsoft.com/office/2015/10/relationships/revisionInfo" Target="revisionInfo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notesMaster" Target="notesMasters/notesMaster1.xml"/><Relationship Id="rId56" Type="http://schemas.microsoft.com/office/2016/11/relationships/changesInfo" Target="changesInfos/changesInfo1.xml"/><Relationship Id="rId8" Type="http://schemas.openxmlformats.org/officeDocument/2006/relationships/slideMaster" Target="slideMasters/slideMaster4.xml"/><Relationship Id="rId51" Type="http://schemas.openxmlformats.org/officeDocument/2006/relationships/commentAuthors" Target="commentAuthors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ehmer, Mario" userId="8259f833-b689-4292-8808-ccacd54d7b35" providerId="ADAL" clId="{55302A20-24B7-4A06-94C8-7BD6230C1134}"/>
    <pc:docChg chg="undo custSel addSld delSld modSld">
      <pc:chgData name="Boehmer, Mario" userId="8259f833-b689-4292-8808-ccacd54d7b35" providerId="ADAL" clId="{55302A20-24B7-4A06-94C8-7BD6230C1134}" dt="2022-08-10T08:00:04.032" v="565" actId="1036"/>
      <pc:docMkLst>
        <pc:docMk/>
      </pc:docMkLst>
      <pc:sldChg chg="del">
        <pc:chgData name="Boehmer, Mario" userId="8259f833-b689-4292-8808-ccacd54d7b35" providerId="ADAL" clId="{55302A20-24B7-4A06-94C8-7BD6230C1134}" dt="2022-08-10T07:42:00.620" v="7" actId="47"/>
        <pc:sldMkLst>
          <pc:docMk/>
          <pc:sldMk cId="3599514617" sldId="313"/>
        </pc:sldMkLst>
      </pc:sldChg>
      <pc:sldChg chg="modSp add del mod modTransition">
        <pc:chgData name="Boehmer, Mario" userId="8259f833-b689-4292-8808-ccacd54d7b35" providerId="ADAL" clId="{55302A20-24B7-4A06-94C8-7BD6230C1134}" dt="2022-08-10T07:41:59.164" v="6" actId="20577"/>
        <pc:sldMkLst>
          <pc:docMk/>
          <pc:sldMk cId="2620418022" sldId="832"/>
        </pc:sldMkLst>
        <pc:spChg chg="mod">
          <ac:chgData name="Boehmer, Mario" userId="8259f833-b689-4292-8808-ccacd54d7b35" providerId="ADAL" clId="{55302A20-24B7-4A06-94C8-7BD6230C1134}" dt="2022-08-10T07:41:59.164" v="6" actId="20577"/>
          <ac:spMkLst>
            <pc:docMk/>
            <pc:sldMk cId="2620418022" sldId="832"/>
            <ac:spMk id="2" creationId="{00000000-0000-0000-0000-000000000000}"/>
          </ac:spMkLst>
        </pc:spChg>
      </pc:sldChg>
      <pc:sldChg chg="modSp mod">
        <pc:chgData name="Boehmer, Mario" userId="8259f833-b689-4292-8808-ccacd54d7b35" providerId="ADAL" clId="{55302A20-24B7-4A06-94C8-7BD6230C1134}" dt="2022-08-10T07:51:16.803" v="433" actId="1076"/>
        <pc:sldMkLst>
          <pc:docMk/>
          <pc:sldMk cId="3095374930" sldId="1383"/>
        </pc:sldMkLst>
        <pc:picChg chg="mod">
          <ac:chgData name="Boehmer, Mario" userId="8259f833-b689-4292-8808-ccacd54d7b35" providerId="ADAL" clId="{55302A20-24B7-4A06-94C8-7BD6230C1134}" dt="2022-08-10T07:51:16.803" v="433" actId="1076"/>
          <ac:picMkLst>
            <pc:docMk/>
            <pc:sldMk cId="3095374930" sldId="1383"/>
            <ac:picMk id="14" creationId="{CF7C678D-37BD-4AE6-B9FB-743374D35880}"/>
          </ac:picMkLst>
        </pc:picChg>
      </pc:sldChg>
      <pc:sldChg chg="modSp mod">
        <pc:chgData name="Boehmer, Mario" userId="8259f833-b689-4292-8808-ccacd54d7b35" providerId="ADAL" clId="{55302A20-24B7-4A06-94C8-7BD6230C1134}" dt="2022-08-10T07:48:49.427" v="274" actId="20577"/>
        <pc:sldMkLst>
          <pc:docMk/>
          <pc:sldMk cId="3131985775" sldId="1387"/>
        </pc:sldMkLst>
        <pc:spChg chg="mod">
          <ac:chgData name="Boehmer, Mario" userId="8259f833-b689-4292-8808-ccacd54d7b35" providerId="ADAL" clId="{55302A20-24B7-4A06-94C8-7BD6230C1134}" dt="2022-08-10T07:48:49.427" v="274" actId="20577"/>
          <ac:spMkLst>
            <pc:docMk/>
            <pc:sldMk cId="3131985775" sldId="1387"/>
            <ac:spMk id="10" creationId="{DDC8598B-3A74-49ED-ADDA-7BDFCDBA664E}"/>
          </ac:spMkLst>
        </pc:spChg>
      </pc:sldChg>
      <pc:sldChg chg="modSp mod">
        <pc:chgData name="Boehmer, Mario" userId="8259f833-b689-4292-8808-ccacd54d7b35" providerId="ADAL" clId="{55302A20-24B7-4A06-94C8-7BD6230C1134}" dt="2022-08-10T07:45:05.439" v="203" actId="14100"/>
        <pc:sldMkLst>
          <pc:docMk/>
          <pc:sldMk cId="1608470071" sldId="1388"/>
        </pc:sldMkLst>
        <pc:spChg chg="mod">
          <ac:chgData name="Boehmer, Mario" userId="8259f833-b689-4292-8808-ccacd54d7b35" providerId="ADAL" clId="{55302A20-24B7-4A06-94C8-7BD6230C1134}" dt="2022-08-10T07:45:05.439" v="203" actId="14100"/>
          <ac:spMkLst>
            <pc:docMk/>
            <pc:sldMk cId="1608470071" sldId="1388"/>
            <ac:spMk id="6" creationId="{8D33F62F-F158-4373-8251-C4035B7E84CE}"/>
          </ac:spMkLst>
        </pc:spChg>
      </pc:sldChg>
      <pc:sldChg chg="modSp mod">
        <pc:chgData name="Boehmer, Mario" userId="8259f833-b689-4292-8808-ccacd54d7b35" providerId="ADAL" clId="{55302A20-24B7-4A06-94C8-7BD6230C1134}" dt="2022-08-10T07:50:08.006" v="343" actId="1036"/>
        <pc:sldMkLst>
          <pc:docMk/>
          <pc:sldMk cId="2179532016" sldId="1389"/>
        </pc:sldMkLst>
        <pc:spChg chg="mod">
          <ac:chgData name="Boehmer, Mario" userId="8259f833-b689-4292-8808-ccacd54d7b35" providerId="ADAL" clId="{55302A20-24B7-4A06-94C8-7BD6230C1134}" dt="2022-08-10T07:50:08.006" v="343" actId="1036"/>
          <ac:spMkLst>
            <pc:docMk/>
            <pc:sldMk cId="2179532016" sldId="1389"/>
            <ac:spMk id="3" creationId="{703CB616-B703-47F9-A450-9305DBA4483E}"/>
          </ac:spMkLst>
        </pc:spChg>
        <pc:spChg chg="mod">
          <ac:chgData name="Boehmer, Mario" userId="8259f833-b689-4292-8808-ccacd54d7b35" providerId="ADAL" clId="{55302A20-24B7-4A06-94C8-7BD6230C1134}" dt="2022-08-10T07:49:44.023" v="332" actId="6549"/>
          <ac:spMkLst>
            <pc:docMk/>
            <pc:sldMk cId="2179532016" sldId="1389"/>
            <ac:spMk id="12" creationId="{826DF73C-136F-4577-9DE0-AFF8D1B3AD42}"/>
          </ac:spMkLst>
        </pc:spChg>
        <pc:picChg chg="mod">
          <ac:chgData name="Boehmer, Mario" userId="8259f833-b689-4292-8808-ccacd54d7b35" providerId="ADAL" clId="{55302A20-24B7-4A06-94C8-7BD6230C1134}" dt="2022-08-10T07:50:08.006" v="343" actId="1036"/>
          <ac:picMkLst>
            <pc:docMk/>
            <pc:sldMk cId="2179532016" sldId="1389"/>
            <ac:picMk id="4" creationId="{F10A9E32-9B94-4575-8628-E8CB4052FAC8}"/>
          </ac:picMkLst>
        </pc:picChg>
        <pc:picChg chg="mod">
          <ac:chgData name="Boehmer, Mario" userId="8259f833-b689-4292-8808-ccacd54d7b35" providerId="ADAL" clId="{55302A20-24B7-4A06-94C8-7BD6230C1134}" dt="2022-08-10T07:50:08.006" v="343" actId="1036"/>
          <ac:picMkLst>
            <pc:docMk/>
            <pc:sldMk cId="2179532016" sldId="1389"/>
            <ac:picMk id="5" creationId="{6B0AE976-6EA7-487B-8DF7-4561B7AC7BEE}"/>
          </ac:picMkLst>
        </pc:picChg>
        <pc:picChg chg="mod">
          <ac:chgData name="Boehmer, Mario" userId="8259f833-b689-4292-8808-ccacd54d7b35" providerId="ADAL" clId="{55302A20-24B7-4A06-94C8-7BD6230C1134}" dt="2022-08-10T07:50:08.006" v="343" actId="1036"/>
          <ac:picMkLst>
            <pc:docMk/>
            <pc:sldMk cId="2179532016" sldId="1389"/>
            <ac:picMk id="16" creationId="{E87BD626-425F-4DBE-9D3E-4A2F0E54202C}"/>
          </ac:picMkLst>
        </pc:picChg>
        <pc:picChg chg="mod">
          <ac:chgData name="Boehmer, Mario" userId="8259f833-b689-4292-8808-ccacd54d7b35" providerId="ADAL" clId="{55302A20-24B7-4A06-94C8-7BD6230C1134}" dt="2022-08-10T07:50:08.006" v="343" actId="1036"/>
          <ac:picMkLst>
            <pc:docMk/>
            <pc:sldMk cId="2179532016" sldId="1389"/>
            <ac:picMk id="18" creationId="{906B2F8D-A8D2-4DB5-94D2-5B4872887F5B}"/>
          </ac:picMkLst>
        </pc:picChg>
      </pc:sldChg>
      <pc:sldChg chg="modSp mod">
        <pc:chgData name="Boehmer, Mario" userId="8259f833-b689-4292-8808-ccacd54d7b35" providerId="ADAL" clId="{55302A20-24B7-4A06-94C8-7BD6230C1134}" dt="2022-08-10T07:49:38.020" v="329" actId="20577"/>
        <pc:sldMkLst>
          <pc:docMk/>
          <pc:sldMk cId="2621498431" sldId="1390"/>
        </pc:sldMkLst>
        <pc:spChg chg="mod">
          <ac:chgData name="Boehmer, Mario" userId="8259f833-b689-4292-8808-ccacd54d7b35" providerId="ADAL" clId="{55302A20-24B7-4A06-94C8-7BD6230C1134}" dt="2022-08-10T07:49:22.609" v="290" actId="14100"/>
          <ac:spMkLst>
            <pc:docMk/>
            <pc:sldMk cId="2621498431" sldId="1390"/>
            <ac:spMk id="3" creationId="{199138E0-71D8-4834-8541-29EAD5CBB9C1}"/>
          </ac:spMkLst>
        </pc:spChg>
        <pc:spChg chg="mod">
          <ac:chgData name="Boehmer, Mario" userId="8259f833-b689-4292-8808-ccacd54d7b35" providerId="ADAL" clId="{55302A20-24B7-4A06-94C8-7BD6230C1134}" dt="2022-08-10T07:49:38.020" v="329" actId="20577"/>
          <ac:spMkLst>
            <pc:docMk/>
            <pc:sldMk cId="2621498431" sldId="1390"/>
            <ac:spMk id="7" creationId="{501B3BF0-C1F4-4629-B7E0-517F60FAC87A}"/>
          </ac:spMkLst>
        </pc:spChg>
        <pc:spChg chg="mod">
          <ac:chgData name="Boehmer, Mario" userId="8259f833-b689-4292-8808-ccacd54d7b35" providerId="ADAL" clId="{55302A20-24B7-4A06-94C8-7BD6230C1134}" dt="2022-08-10T07:49:29.061" v="313" actId="1037"/>
          <ac:spMkLst>
            <pc:docMk/>
            <pc:sldMk cId="2621498431" sldId="1390"/>
            <ac:spMk id="18" creationId="{F3E4CFF3-6EFB-436A-BF82-6D2B84631779}"/>
          </ac:spMkLst>
        </pc:spChg>
        <pc:picChg chg="mod">
          <ac:chgData name="Boehmer, Mario" userId="8259f833-b689-4292-8808-ccacd54d7b35" providerId="ADAL" clId="{55302A20-24B7-4A06-94C8-7BD6230C1134}" dt="2022-08-10T07:49:29.061" v="313" actId="1037"/>
          <ac:picMkLst>
            <pc:docMk/>
            <pc:sldMk cId="2621498431" sldId="1390"/>
            <ac:picMk id="17" creationId="{F12F93F5-60EB-4E84-866C-02331E11CE75}"/>
          </ac:picMkLst>
        </pc:picChg>
      </pc:sldChg>
      <pc:sldChg chg="modSp mod">
        <pc:chgData name="Boehmer, Mario" userId="8259f833-b689-4292-8808-ccacd54d7b35" providerId="ADAL" clId="{55302A20-24B7-4A06-94C8-7BD6230C1134}" dt="2022-08-10T07:54:11" v="504" actId="20577"/>
        <pc:sldMkLst>
          <pc:docMk/>
          <pc:sldMk cId="2177187435" sldId="1391"/>
        </pc:sldMkLst>
        <pc:spChg chg="mod">
          <ac:chgData name="Boehmer, Mario" userId="8259f833-b689-4292-8808-ccacd54d7b35" providerId="ADAL" clId="{55302A20-24B7-4A06-94C8-7BD6230C1134}" dt="2022-08-10T07:53:37.657" v="500" actId="20577"/>
          <ac:spMkLst>
            <pc:docMk/>
            <pc:sldMk cId="2177187435" sldId="1391"/>
            <ac:spMk id="7" creationId="{C010F79B-3B6B-4A03-8598-F2102A9EA1BD}"/>
          </ac:spMkLst>
        </pc:spChg>
        <pc:spChg chg="mod">
          <ac:chgData name="Boehmer, Mario" userId="8259f833-b689-4292-8808-ccacd54d7b35" providerId="ADAL" clId="{55302A20-24B7-4A06-94C8-7BD6230C1134}" dt="2022-08-10T07:54:11" v="504" actId="20577"/>
          <ac:spMkLst>
            <pc:docMk/>
            <pc:sldMk cId="2177187435" sldId="1391"/>
            <ac:spMk id="10" creationId="{FEB986A5-B343-4F7B-A7B5-406679203BAB}"/>
          </ac:spMkLst>
        </pc:spChg>
        <pc:picChg chg="mod">
          <ac:chgData name="Boehmer, Mario" userId="8259f833-b689-4292-8808-ccacd54d7b35" providerId="ADAL" clId="{55302A20-24B7-4A06-94C8-7BD6230C1134}" dt="2022-08-10T07:53:06.516" v="478" actId="1037"/>
          <ac:picMkLst>
            <pc:docMk/>
            <pc:sldMk cId="2177187435" sldId="1391"/>
            <ac:picMk id="5" creationId="{DE3CADFB-B22E-46F4-9EC7-962C2B6BC7F7}"/>
          </ac:picMkLst>
        </pc:picChg>
        <pc:picChg chg="mod">
          <ac:chgData name="Boehmer, Mario" userId="8259f833-b689-4292-8808-ccacd54d7b35" providerId="ADAL" clId="{55302A20-24B7-4A06-94C8-7BD6230C1134}" dt="2022-08-10T07:53:06.516" v="478" actId="1037"/>
          <ac:picMkLst>
            <pc:docMk/>
            <pc:sldMk cId="2177187435" sldId="1391"/>
            <ac:picMk id="13" creationId="{F463CF12-3403-4EA9-B12D-14D9F36143AB}"/>
          </ac:picMkLst>
        </pc:picChg>
        <pc:picChg chg="mod">
          <ac:chgData name="Boehmer, Mario" userId="8259f833-b689-4292-8808-ccacd54d7b35" providerId="ADAL" clId="{55302A20-24B7-4A06-94C8-7BD6230C1134}" dt="2022-08-10T07:53:39.737" v="501" actId="1076"/>
          <ac:picMkLst>
            <pc:docMk/>
            <pc:sldMk cId="2177187435" sldId="1391"/>
            <ac:picMk id="15" creationId="{6F42D51D-5C89-4711-BFD9-B3923553EC89}"/>
          </ac:picMkLst>
        </pc:picChg>
      </pc:sldChg>
      <pc:sldChg chg="modSp mod">
        <pc:chgData name="Boehmer, Mario" userId="8259f833-b689-4292-8808-ccacd54d7b35" providerId="ADAL" clId="{55302A20-24B7-4A06-94C8-7BD6230C1134}" dt="2022-08-10T07:55:27.962" v="506" actId="14100"/>
        <pc:sldMkLst>
          <pc:docMk/>
          <pc:sldMk cId="3075575628" sldId="1392"/>
        </pc:sldMkLst>
        <pc:picChg chg="mod">
          <ac:chgData name="Boehmer, Mario" userId="8259f833-b689-4292-8808-ccacd54d7b35" providerId="ADAL" clId="{55302A20-24B7-4A06-94C8-7BD6230C1134}" dt="2022-08-10T07:55:27.962" v="506" actId="14100"/>
          <ac:picMkLst>
            <pc:docMk/>
            <pc:sldMk cId="3075575628" sldId="1392"/>
            <ac:picMk id="7" creationId="{8E7B97BB-47FB-4B44-8D00-A88F5E40DBFF}"/>
          </ac:picMkLst>
        </pc:picChg>
      </pc:sldChg>
      <pc:sldChg chg="modSp mod">
        <pc:chgData name="Boehmer, Mario" userId="8259f833-b689-4292-8808-ccacd54d7b35" providerId="ADAL" clId="{55302A20-24B7-4A06-94C8-7BD6230C1134}" dt="2022-08-10T07:48:44.585" v="266" actId="20577"/>
        <pc:sldMkLst>
          <pc:docMk/>
          <pc:sldMk cId="432471864" sldId="1393"/>
        </pc:sldMkLst>
        <pc:spChg chg="mod">
          <ac:chgData name="Boehmer, Mario" userId="8259f833-b689-4292-8808-ccacd54d7b35" providerId="ADAL" clId="{55302A20-24B7-4A06-94C8-7BD6230C1134}" dt="2022-08-10T07:48:39.958" v="260" actId="1037"/>
          <ac:spMkLst>
            <pc:docMk/>
            <pc:sldMk cId="432471864" sldId="1393"/>
            <ac:spMk id="3" creationId="{E98220A5-1A0D-41AD-86E6-A56DDD83DA7A}"/>
          </ac:spMkLst>
        </pc:spChg>
        <pc:spChg chg="mod">
          <ac:chgData name="Boehmer, Mario" userId="8259f833-b689-4292-8808-ccacd54d7b35" providerId="ADAL" clId="{55302A20-24B7-4A06-94C8-7BD6230C1134}" dt="2022-08-10T07:48:39.958" v="260" actId="1037"/>
          <ac:spMkLst>
            <pc:docMk/>
            <pc:sldMk cId="432471864" sldId="1393"/>
            <ac:spMk id="5" creationId="{9E0B2AE7-E098-426B-8073-2D4A0D196FEE}"/>
          </ac:spMkLst>
        </pc:spChg>
        <pc:spChg chg="mod">
          <ac:chgData name="Boehmer, Mario" userId="8259f833-b689-4292-8808-ccacd54d7b35" providerId="ADAL" clId="{55302A20-24B7-4A06-94C8-7BD6230C1134}" dt="2022-08-10T07:48:44.585" v="266" actId="20577"/>
          <ac:spMkLst>
            <pc:docMk/>
            <pc:sldMk cId="432471864" sldId="1393"/>
            <ac:spMk id="10" creationId="{DDC8598B-3A74-49ED-ADDA-7BDFCDBA664E}"/>
          </ac:spMkLst>
        </pc:spChg>
        <pc:spChg chg="mod">
          <ac:chgData name="Boehmer, Mario" userId="8259f833-b689-4292-8808-ccacd54d7b35" providerId="ADAL" clId="{55302A20-24B7-4A06-94C8-7BD6230C1134}" dt="2022-08-10T07:48:39.958" v="260" actId="1037"/>
          <ac:spMkLst>
            <pc:docMk/>
            <pc:sldMk cId="432471864" sldId="1393"/>
            <ac:spMk id="19" creationId="{5B2053FA-A00D-46D2-A5A8-7E8D340682ED}"/>
          </ac:spMkLst>
        </pc:spChg>
        <pc:spChg chg="mod">
          <ac:chgData name="Boehmer, Mario" userId="8259f833-b689-4292-8808-ccacd54d7b35" providerId="ADAL" clId="{55302A20-24B7-4A06-94C8-7BD6230C1134}" dt="2022-08-10T07:48:39.958" v="260" actId="1037"/>
          <ac:spMkLst>
            <pc:docMk/>
            <pc:sldMk cId="432471864" sldId="1393"/>
            <ac:spMk id="20" creationId="{0477A239-C90B-4281-AF69-236CBE479159}"/>
          </ac:spMkLst>
        </pc:spChg>
        <pc:spChg chg="mod">
          <ac:chgData name="Boehmer, Mario" userId="8259f833-b689-4292-8808-ccacd54d7b35" providerId="ADAL" clId="{55302A20-24B7-4A06-94C8-7BD6230C1134}" dt="2022-08-10T07:48:39.958" v="260" actId="1037"/>
          <ac:spMkLst>
            <pc:docMk/>
            <pc:sldMk cId="432471864" sldId="1393"/>
            <ac:spMk id="21" creationId="{79BD8B00-C5AF-4A09-85BD-D1A9F3082BCB}"/>
          </ac:spMkLst>
        </pc:spChg>
        <pc:spChg chg="mod">
          <ac:chgData name="Boehmer, Mario" userId="8259f833-b689-4292-8808-ccacd54d7b35" providerId="ADAL" clId="{55302A20-24B7-4A06-94C8-7BD6230C1134}" dt="2022-08-10T07:48:39.958" v="260" actId="1037"/>
          <ac:spMkLst>
            <pc:docMk/>
            <pc:sldMk cId="432471864" sldId="1393"/>
            <ac:spMk id="22" creationId="{62B860C1-ECE1-45A4-BDF1-61348B330480}"/>
          </ac:spMkLst>
        </pc:spChg>
        <pc:spChg chg="mod">
          <ac:chgData name="Boehmer, Mario" userId="8259f833-b689-4292-8808-ccacd54d7b35" providerId="ADAL" clId="{55302A20-24B7-4A06-94C8-7BD6230C1134}" dt="2022-08-10T07:48:39.958" v="260" actId="1037"/>
          <ac:spMkLst>
            <pc:docMk/>
            <pc:sldMk cId="432471864" sldId="1393"/>
            <ac:spMk id="23" creationId="{620319EB-F95F-4BD2-859D-C4E1E7BDB96D}"/>
          </ac:spMkLst>
        </pc:spChg>
        <pc:picChg chg="mod">
          <ac:chgData name="Boehmer, Mario" userId="8259f833-b689-4292-8808-ccacd54d7b35" providerId="ADAL" clId="{55302A20-24B7-4A06-94C8-7BD6230C1134}" dt="2022-08-10T07:48:39.958" v="260" actId="1037"/>
          <ac:picMkLst>
            <pc:docMk/>
            <pc:sldMk cId="432471864" sldId="1393"/>
            <ac:picMk id="16" creationId="{07A61523-263B-4F3A-BEC9-B30F8D485792}"/>
          </ac:picMkLst>
        </pc:picChg>
        <pc:picChg chg="mod">
          <ac:chgData name="Boehmer, Mario" userId="8259f833-b689-4292-8808-ccacd54d7b35" providerId="ADAL" clId="{55302A20-24B7-4A06-94C8-7BD6230C1134}" dt="2022-08-10T07:48:39.958" v="260" actId="1037"/>
          <ac:picMkLst>
            <pc:docMk/>
            <pc:sldMk cId="432471864" sldId="1393"/>
            <ac:picMk id="17" creationId="{F2AAECF9-5114-4A00-9CC5-9D612CFA2CA4}"/>
          </ac:picMkLst>
        </pc:picChg>
        <pc:picChg chg="mod">
          <ac:chgData name="Boehmer, Mario" userId="8259f833-b689-4292-8808-ccacd54d7b35" providerId="ADAL" clId="{55302A20-24B7-4A06-94C8-7BD6230C1134}" dt="2022-08-10T07:48:39.958" v="260" actId="1037"/>
          <ac:picMkLst>
            <pc:docMk/>
            <pc:sldMk cId="432471864" sldId="1393"/>
            <ac:picMk id="18" creationId="{97433995-B69F-42CB-8D8C-EBDC599ED823}"/>
          </ac:picMkLst>
        </pc:picChg>
        <pc:picChg chg="mod">
          <ac:chgData name="Boehmer, Mario" userId="8259f833-b689-4292-8808-ccacd54d7b35" providerId="ADAL" clId="{55302A20-24B7-4A06-94C8-7BD6230C1134}" dt="2022-08-10T07:48:39.958" v="260" actId="1037"/>
          <ac:picMkLst>
            <pc:docMk/>
            <pc:sldMk cId="432471864" sldId="1393"/>
            <ac:picMk id="32770" creationId="{55ED837F-4D7D-46DA-9759-FAF74097E357}"/>
          </ac:picMkLst>
        </pc:picChg>
        <pc:picChg chg="mod">
          <ac:chgData name="Boehmer, Mario" userId="8259f833-b689-4292-8808-ccacd54d7b35" providerId="ADAL" clId="{55302A20-24B7-4A06-94C8-7BD6230C1134}" dt="2022-08-10T07:48:39.958" v="260" actId="1037"/>
          <ac:picMkLst>
            <pc:docMk/>
            <pc:sldMk cId="432471864" sldId="1393"/>
            <ac:picMk id="32772" creationId="{087BB70A-F618-4DBB-B29E-0535FBBA8ACB}"/>
          </ac:picMkLst>
        </pc:picChg>
        <pc:cxnChg chg="mod">
          <ac:chgData name="Boehmer, Mario" userId="8259f833-b689-4292-8808-ccacd54d7b35" providerId="ADAL" clId="{55302A20-24B7-4A06-94C8-7BD6230C1134}" dt="2022-08-10T07:48:39.958" v="260" actId="1037"/>
          <ac:cxnSpMkLst>
            <pc:docMk/>
            <pc:sldMk cId="432471864" sldId="1393"/>
            <ac:cxnSpMk id="7" creationId="{4C9C5BE5-47AE-4625-B6F9-E84932543A20}"/>
          </ac:cxnSpMkLst>
        </pc:cxnChg>
        <pc:cxnChg chg="mod">
          <ac:chgData name="Boehmer, Mario" userId="8259f833-b689-4292-8808-ccacd54d7b35" providerId="ADAL" clId="{55302A20-24B7-4A06-94C8-7BD6230C1134}" dt="2022-08-10T07:48:39.958" v="260" actId="1037"/>
          <ac:cxnSpMkLst>
            <pc:docMk/>
            <pc:sldMk cId="432471864" sldId="1393"/>
            <ac:cxnSpMk id="13" creationId="{0F4B2FD2-6A1A-433C-8036-0CA13F5AC3A5}"/>
          </ac:cxnSpMkLst>
        </pc:cxnChg>
      </pc:sldChg>
      <pc:sldChg chg="modSp mod">
        <pc:chgData name="Boehmer, Mario" userId="8259f833-b689-4292-8808-ccacd54d7b35" providerId="ADAL" clId="{55302A20-24B7-4A06-94C8-7BD6230C1134}" dt="2022-08-10T07:48:23.646" v="251" actId="255"/>
        <pc:sldMkLst>
          <pc:docMk/>
          <pc:sldMk cId="1582884898" sldId="1394"/>
        </pc:sldMkLst>
        <pc:spChg chg="mod">
          <ac:chgData name="Boehmer, Mario" userId="8259f833-b689-4292-8808-ccacd54d7b35" providerId="ADAL" clId="{55302A20-24B7-4A06-94C8-7BD6230C1134}" dt="2022-08-10T07:45:59.261" v="216" actId="20577"/>
          <ac:spMkLst>
            <pc:docMk/>
            <pc:sldMk cId="1582884898" sldId="1394"/>
            <ac:spMk id="2" creationId="{140116C2-5B91-4312-A1BB-64E739836474}"/>
          </ac:spMkLst>
        </pc:spChg>
        <pc:spChg chg="mod">
          <ac:chgData name="Boehmer, Mario" userId="8259f833-b689-4292-8808-ccacd54d7b35" providerId="ADAL" clId="{55302A20-24B7-4A06-94C8-7BD6230C1134}" dt="2022-08-10T07:48:23.646" v="251" actId="255"/>
          <ac:spMkLst>
            <pc:docMk/>
            <pc:sldMk cId="1582884898" sldId="1394"/>
            <ac:spMk id="16" creationId="{E24EC039-A61E-4B8A-AB23-7892B6EE7517}"/>
          </ac:spMkLst>
        </pc:spChg>
        <pc:picChg chg="mod">
          <ac:chgData name="Boehmer, Mario" userId="8259f833-b689-4292-8808-ccacd54d7b35" providerId="ADAL" clId="{55302A20-24B7-4A06-94C8-7BD6230C1134}" dt="2022-08-10T07:45:53.352" v="213" actId="1076"/>
          <ac:picMkLst>
            <pc:docMk/>
            <pc:sldMk cId="1582884898" sldId="1394"/>
            <ac:picMk id="17" creationId="{83789BFF-6B30-44FB-981A-4E2222B98610}"/>
          </ac:picMkLst>
        </pc:picChg>
      </pc:sldChg>
      <pc:sldChg chg="modSp mod">
        <pc:chgData name="Boehmer, Mario" userId="8259f833-b689-4292-8808-ccacd54d7b35" providerId="ADAL" clId="{55302A20-24B7-4A06-94C8-7BD6230C1134}" dt="2022-08-10T07:50:25.622" v="351" actId="1035"/>
        <pc:sldMkLst>
          <pc:docMk/>
          <pc:sldMk cId="2860930424" sldId="1395"/>
        </pc:sldMkLst>
        <pc:spChg chg="mod">
          <ac:chgData name="Boehmer, Mario" userId="8259f833-b689-4292-8808-ccacd54d7b35" providerId="ADAL" clId="{55302A20-24B7-4A06-94C8-7BD6230C1134}" dt="2022-08-10T07:50:25.622" v="351" actId="1035"/>
          <ac:spMkLst>
            <pc:docMk/>
            <pc:sldMk cId="2860930424" sldId="1395"/>
            <ac:spMk id="52" creationId="{A4DDCC64-4386-49A9-B989-BE5075811184}"/>
          </ac:spMkLst>
        </pc:spChg>
      </pc:sldChg>
      <pc:sldChg chg="modSp mod">
        <pc:chgData name="Boehmer, Mario" userId="8259f833-b689-4292-8808-ccacd54d7b35" providerId="ADAL" clId="{55302A20-24B7-4A06-94C8-7BD6230C1134}" dt="2022-08-10T07:51:37.044" v="436" actId="14100"/>
        <pc:sldMkLst>
          <pc:docMk/>
          <pc:sldMk cId="124354775" sldId="1396"/>
        </pc:sldMkLst>
        <pc:spChg chg="mod">
          <ac:chgData name="Boehmer, Mario" userId="8259f833-b689-4292-8808-ccacd54d7b35" providerId="ADAL" clId="{55302A20-24B7-4A06-94C8-7BD6230C1134}" dt="2022-08-10T07:51:32.928" v="435" actId="14100"/>
          <ac:spMkLst>
            <pc:docMk/>
            <pc:sldMk cId="124354775" sldId="1396"/>
            <ac:spMk id="8" creationId="{8BDB09E2-0528-4BED-9971-80AC3B3F23EE}"/>
          </ac:spMkLst>
        </pc:spChg>
        <pc:spChg chg="mod">
          <ac:chgData name="Boehmer, Mario" userId="8259f833-b689-4292-8808-ccacd54d7b35" providerId="ADAL" clId="{55302A20-24B7-4A06-94C8-7BD6230C1134}" dt="2022-08-10T07:51:37.044" v="436" actId="14100"/>
          <ac:spMkLst>
            <pc:docMk/>
            <pc:sldMk cId="124354775" sldId="1396"/>
            <ac:spMk id="18" creationId="{F95CD16E-FC96-4EA2-A776-E535ADC3CADB}"/>
          </ac:spMkLst>
        </pc:spChg>
        <pc:picChg chg="mod">
          <ac:chgData name="Boehmer, Mario" userId="8259f833-b689-4292-8808-ccacd54d7b35" providerId="ADAL" clId="{55302A20-24B7-4A06-94C8-7BD6230C1134}" dt="2022-08-10T07:51:29.596" v="434" actId="1076"/>
          <ac:picMkLst>
            <pc:docMk/>
            <pc:sldMk cId="124354775" sldId="1396"/>
            <ac:picMk id="17" creationId="{EB51DDFC-3EAA-4015-B924-13B8BAA400F6}"/>
          </ac:picMkLst>
        </pc:picChg>
      </pc:sldChg>
      <pc:sldChg chg="modSp mod">
        <pc:chgData name="Boehmer, Mario" userId="8259f833-b689-4292-8808-ccacd54d7b35" providerId="ADAL" clId="{55302A20-24B7-4A06-94C8-7BD6230C1134}" dt="2022-08-10T07:52:00.752" v="442" actId="1036"/>
        <pc:sldMkLst>
          <pc:docMk/>
          <pc:sldMk cId="564428608" sldId="1397"/>
        </pc:sldMkLst>
        <pc:spChg chg="mod">
          <ac:chgData name="Boehmer, Mario" userId="8259f833-b689-4292-8808-ccacd54d7b35" providerId="ADAL" clId="{55302A20-24B7-4A06-94C8-7BD6230C1134}" dt="2022-08-10T07:52:00.752" v="442" actId="1036"/>
          <ac:spMkLst>
            <pc:docMk/>
            <pc:sldMk cId="564428608" sldId="1397"/>
            <ac:spMk id="15" creationId="{8FE5D49A-E22F-402F-BEB2-5BE033AF4980}"/>
          </ac:spMkLst>
        </pc:spChg>
        <pc:picChg chg="mod">
          <ac:chgData name="Boehmer, Mario" userId="8259f833-b689-4292-8808-ccacd54d7b35" providerId="ADAL" clId="{55302A20-24B7-4A06-94C8-7BD6230C1134}" dt="2022-08-10T07:51:44.896" v="437" actId="1076"/>
          <ac:picMkLst>
            <pc:docMk/>
            <pc:sldMk cId="564428608" sldId="1397"/>
            <ac:picMk id="10" creationId="{8BA4B5EF-10CA-41E6-9607-17F2D610351E}"/>
          </ac:picMkLst>
        </pc:picChg>
      </pc:sldChg>
      <pc:sldChg chg="modSp mod">
        <pc:chgData name="Boehmer, Mario" userId="8259f833-b689-4292-8808-ccacd54d7b35" providerId="ADAL" clId="{55302A20-24B7-4A06-94C8-7BD6230C1134}" dt="2022-08-10T07:52:50.300" v="476" actId="1035"/>
        <pc:sldMkLst>
          <pc:docMk/>
          <pc:sldMk cId="2130833285" sldId="1398"/>
        </pc:sldMkLst>
        <pc:spChg chg="mod">
          <ac:chgData name="Boehmer, Mario" userId="8259f833-b689-4292-8808-ccacd54d7b35" providerId="ADAL" clId="{55302A20-24B7-4A06-94C8-7BD6230C1134}" dt="2022-08-10T07:52:39.315" v="464" actId="1037"/>
          <ac:spMkLst>
            <pc:docMk/>
            <pc:sldMk cId="2130833285" sldId="1398"/>
            <ac:spMk id="4" creationId="{98A79321-1F33-4885-88DD-982494F69DBA}"/>
          </ac:spMkLst>
        </pc:spChg>
        <pc:spChg chg="mod">
          <ac:chgData name="Boehmer, Mario" userId="8259f833-b689-4292-8808-ccacd54d7b35" providerId="ADAL" clId="{55302A20-24B7-4A06-94C8-7BD6230C1134}" dt="2022-08-10T07:52:50.300" v="476" actId="1035"/>
          <ac:spMkLst>
            <pc:docMk/>
            <pc:sldMk cId="2130833285" sldId="1398"/>
            <ac:spMk id="16" creationId="{C7A4632B-E075-404D-A3E8-8332C3C0D28B}"/>
          </ac:spMkLst>
        </pc:spChg>
        <pc:spChg chg="mod">
          <ac:chgData name="Boehmer, Mario" userId="8259f833-b689-4292-8808-ccacd54d7b35" providerId="ADAL" clId="{55302A20-24B7-4A06-94C8-7BD6230C1134}" dt="2022-08-10T07:52:23.618" v="447" actId="14100"/>
          <ac:spMkLst>
            <pc:docMk/>
            <pc:sldMk cId="2130833285" sldId="1398"/>
            <ac:spMk id="22" creationId="{C7DBE7A5-B95A-4D06-9B24-732F62CDFF11}"/>
          </ac:spMkLst>
        </pc:spChg>
        <pc:picChg chg="mod">
          <ac:chgData name="Boehmer, Mario" userId="8259f833-b689-4292-8808-ccacd54d7b35" providerId="ADAL" clId="{55302A20-24B7-4A06-94C8-7BD6230C1134}" dt="2022-08-10T07:52:14.670" v="446" actId="1076"/>
          <ac:picMkLst>
            <pc:docMk/>
            <pc:sldMk cId="2130833285" sldId="1398"/>
            <ac:picMk id="24" creationId="{85D3318B-B9C8-419B-9F3B-6112086B44D5}"/>
          </ac:picMkLst>
        </pc:picChg>
        <pc:picChg chg="mod">
          <ac:chgData name="Boehmer, Mario" userId="8259f833-b689-4292-8808-ccacd54d7b35" providerId="ADAL" clId="{55302A20-24B7-4A06-94C8-7BD6230C1134}" dt="2022-08-10T07:52:50.300" v="476" actId="1035"/>
          <ac:picMkLst>
            <pc:docMk/>
            <pc:sldMk cId="2130833285" sldId="1398"/>
            <ac:picMk id="26" creationId="{D71E98BB-13FA-4DC3-AA5F-37E4F74091FC}"/>
          </ac:picMkLst>
        </pc:picChg>
        <pc:picChg chg="mod">
          <ac:chgData name="Boehmer, Mario" userId="8259f833-b689-4292-8808-ccacd54d7b35" providerId="ADAL" clId="{55302A20-24B7-4A06-94C8-7BD6230C1134}" dt="2022-08-10T07:52:11.052" v="445" actId="14100"/>
          <ac:picMkLst>
            <pc:docMk/>
            <pc:sldMk cId="2130833285" sldId="1398"/>
            <ac:picMk id="33" creationId="{31CD70F8-5D38-4477-858A-F83FBB7F6C27}"/>
          </ac:picMkLst>
        </pc:picChg>
        <pc:cxnChg chg="mod">
          <ac:chgData name="Boehmer, Mario" userId="8259f833-b689-4292-8808-ccacd54d7b35" providerId="ADAL" clId="{55302A20-24B7-4A06-94C8-7BD6230C1134}" dt="2022-08-10T07:52:42.439" v="465" actId="14100"/>
          <ac:cxnSpMkLst>
            <pc:docMk/>
            <pc:sldMk cId="2130833285" sldId="1398"/>
            <ac:cxnSpMk id="3" creationId="{A9B278EE-B01B-46BD-B4C7-1F303A71BDC2}"/>
          </ac:cxnSpMkLst>
        </pc:cxnChg>
        <pc:cxnChg chg="mod">
          <ac:chgData name="Boehmer, Mario" userId="8259f833-b689-4292-8808-ccacd54d7b35" providerId="ADAL" clId="{55302A20-24B7-4A06-94C8-7BD6230C1134}" dt="2022-08-10T07:52:30.370" v="453" actId="1035"/>
          <ac:cxnSpMkLst>
            <pc:docMk/>
            <pc:sldMk cId="2130833285" sldId="1398"/>
            <ac:cxnSpMk id="23" creationId="{B2F512C6-50C8-4B9A-8A55-CDCF69272371}"/>
          </ac:cxnSpMkLst>
        </pc:cxnChg>
      </pc:sldChg>
      <pc:sldChg chg="addSp delSp modSp mod">
        <pc:chgData name="Boehmer, Mario" userId="8259f833-b689-4292-8808-ccacd54d7b35" providerId="ADAL" clId="{55302A20-24B7-4A06-94C8-7BD6230C1134}" dt="2022-08-10T07:44:14.100" v="176" actId="1036"/>
        <pc:sldMkLst>
          <pc:docMk/>
          <pc:sldMk cId="906806802" sldId="1448"/>
        </pc:sldMkLst>
        <pc:spChg chg="mod">
          <ac:chgData name="Boehmer, Mario" userId="8259f833-b689-4292-8808-ccacd54d7b35" providerId="ADAL" clId="{55302A20-24B7-4A06-94C8-7BD6230C1134}" dt="2022-08-10T07:43:41.655" v="58" actId="20577"/>
          <ac:spMkLst>
            <pc:docMk/>
            <pc:sldMk cId="906806802" sldId="1448"/>
            <ac:spMk id="10" creationId="{DDC8598B-3A74-49ED-ADDA-7BDFCDBA664E}"/>
          </ac:spMkLst>
        </pc:spChg>
        <pc:spChg chg="add mod">
          <ac:chgData name="Boehmer, Mario" userId="8259f833-b689-4292-8808-ccacd54d7b35" providerId="ADAL" clId="{55302A20-24B7-4A06-94C8-7BD6230C1134}" dt="2022-08-10T07:43:26.472" v="36" actId="1076"/>
          <ac:spMkLst>
            <pc:docMk/>
            <pc:sldMk cId="906806802" sldId="1448"/>
            <ac:spMk id="28" creationId="{D6FE7B34-A377-44CE-B6CE-B812836726F2}"/>
          </ac:spMkLst>
        </pc:spChg>
        <pc:spChg chg="add mod">
          <ac:chgData name="Boehmer, Mario" userId="8259f833-b689-4292-8808-ccacd54d7b35" providerId="ADAL" clId="{55302A20-24B7-4A06-94C8-7BD6230C1134}" dt="2022-08-10T07:44:07.772" v="134" actId="1038"/>
          <ac:spMkLst>
            <pc:docMk/>
            <pc:sldMk cId="906806802" sldId="1448"/>
            <ac:spMk id="30" creationId="{D59723EE-07FD-4E09-8800-3A777B023389}"/>
          </ac:spMkLst>
        </pc:spChg>
        <pc:spChg chg="add mod">
          <ac:chgData name="Boehmer, Mario" userId="8259f833-b689-4292-8808-ccacd54d7b35" providerId="ADAL" clId="{55302A20-24B7-4A06-94C8-7BD6230C1134}" dt="2022-08-10T07:44:14.100" v="176" actId="1036"/>
          <ac:spMkLst>
            <pc:docMk/>
            <pc:sldMk cId="906806802" sldId="1448"/>
            <ac:spMk id="31" creationId="{409F227B-2A72-43A3-9BEA-7E5DFD03145D}"/>
          </ac:spMkLst>
        </pc:spChg>
        <pc:spChg chg="mod">
          <ac:chgData name="Boehmer, Mario" userId="8259f833-b689-4292-8808-ccacd54d7b35" providerId="ADAL" clId="{55302A20-24B7-4A06-94C8-7BD6230C1134}" dt="2022-08-10T07:43:53.555" v="72" actId="122"/>
          <ac:spMkLst>
            <pc:docMk/>
            <pc:sldMk cId="906806802" sldId="1448"/>
            <ac:spMk id="55" creationId="{6F297EDF-9C91-461C-8A08-AD3CCB45F6D0}"/>
          </ac:spMkLst>
        </pc:spChg>
        <pc:spChg chg="del">
          <ac:chgData name="Boehmer, Mario" userId="8259f833-b689-4292-8808-ccacd54d7b35" providerId="ADAL" clId="{55302A20-24B7-4A06-94C8-7BD6230C1134}" dt="2022-08-10T07:43:56.988" v="73" actId="478"/>
          <ac:spMkLst>
            <pc:docMk/>
            <pc:sldMk cId="906806802" sldId="1448"/>
            <ac:spMk id="56" creationId="{58269984-2966-45EB-8F13-AB9A0295DECB}"/>
          </ac:spMkLst>
        </pc:spChg>
        <pc:spChg chg="del">
          <ac:chgData name="Boehmer, Mario" userId="8259f833-b689-4292-8808-ccacd54d7b35" providerId="ADAL" clId="{55302A20-24B7-4A06-94C8-7BD6230C1134}" dt="2022-08-10T07:43:59.972" v="74" actId="478"/>
          <ac:spMkLst>
            <pc:docMk/>
            <pc:sldMk cId="906806802" sldId="1448"/>
            <ac:spMk id="57" creationId="{8CDFF2D8-635F-4D8A-9232-E41E3735F2FE}"/>
          </ac:spMkLst>
        </pc:spChg>
        <pc:spChg chg="del">
          <ac:chgData name="Boehmer, Mario" userId="8259f833-b689-4292-8808-ccacd54d7b35" providerId="ADAL" clId="{55302A20-24B7-4A06-94C8-7BD6230C1134}" dt="2022-08-10T07:43:20.844" v="34" actId="478"/>
          <ac:spMkLst>
            <pc:docMk/>
            <pc:sldMk cId="906806802" sldId="1448"/>
            <ac:spMk id="58" creationId="{B607F9E2-36D7-4D6B-B3DA-A32E4A0AA1DC}"/>
          </ac:spMkLst>
        </pc:spChg>
        <pc:spChg chg="mod">
          <ac:chgData name="Boehmer, Mario" userId="8259f833-b689-4292-8808-ccacd54d7b35" providerId="ADAL" clId="{55302A20-24B7-4A06-94C8-7BD6230C1134}" dt="2022-08-10T07:43:37.069" v="44" actId="1037"/>
          <ac:spMkLst>
            <pc:docMk/>
            <pc:sldMk cId="906806802" sldId="1448"/>
            <ac:spMk id="59" creationId="{1A3F7661-EB07-4AFB-9772-B16F338C4870}"/>
          </ac:spMkLst>
        </pc:spChg>
        <pc:spChg chg="mod">
          <ac:chgData name="Boehmer, Mario" userId="8259f833-b689-4292-8808-ccacd54d7b35" providerId="ADAL" clId="{55302A20-24B7-4A06-94C8-7BD6230C1134}" dt="2022-08-10T07:43:17.399" v="33" actId="1076"/>
          <ac:spMkLst>
            <pc:docMk/>
            <pc:sldMk cId="906806802" sldId="1448"/>
            <ac:spMk id="31759" creationId="{569A6993-0E47-4BF9-84A9-A2847FFF8E73}"/>
          </ac:spMkLst>
        </pc:spChg>
      </pc:sldChg>
      <pc:sldChg chg="modSp mod">
        <pc:chgData name="Boehmer, Mario" userId="8259f833-b689-4292-8808-ccacd54d7b35" providerId="ADAL" clId="{55302A20-24B7-4A06-94C8-7BD6230C1134}" dt="2022-08-10T07:44:57.211" v="199" actId="1037"/>
        <pc:sldMkLst>
          <pc:docMk/>
          <pc:sldMk cId="3019263754" sldId="1449"/>
        </pc:sldMkLst>
        <pc:spChg chg="mod">
          <ac:chgData name="Boehmer, Mario" userId="8259f833-b689-4292-8808-ccacd54d7b35" providerId="ADAL" clId="{55302A20-24B7-4A06-94C8-7BD6230C1134}" dt="2022-08-10T07:44:57.211" v="199" actId="1037"/>
          <ac:spMkLst>
            <pc:docMk/>
            <pc:sldMk cId="3019263754" sldId="1449"/>
            <ac:spMk id="13" creationId="{307D5ED7-8E9B-4BF9-B2EA-C474ACCFC1FD}"/>
          </ac:spMkLst>
        </pc:spChg>
      </pc:sldChg>
      <pc:sldChg chg="modSp mod">
        <pc:chgData name="Boehmer, Mario" userId="8259f833-b689-4292-8808-ccacd54d7b35" providerId="ADAL" clId="{55302A20-24B7-4A06-94C8-7BD6230C1134}" dt="2022-08-10T07:44:45.956" v="195" actId="20577"/>
        <pc:sldMkLst>
          <pc:docMk/>
          <pc:sldMk cId="558189804" sldId="1450"/>
        </pc:sldMkLst>
        <pc:spChg chg="mod">
          <ac:chgData name="Boehmer, Mario" userId="8259f833-b689-4292-8808-ccacd54d7b35" providerId="ADAL" clId="{55302A20-24B7-4A06-94C8-7BD6230C1134}" dt="2022-08-10T07:44:45.956" v="195" actId="20577"/>
          <ac:spMkLst>
            <pc:docMk/>
            <pc:sldMk cId="558189804" sldId="1450"/>
            <ac:spMk id="10" creationId="{DDC8598B-3A74-49ED-ADDA-7BDFCDBA664E}"/>
          </ac:spMkLst>
        </pc:spChg>
        <pc:spChg chg="mod">
          <ac:chgData name="Boehmer, Mario" userId="8259f833-b689-4292-8808-ccacd54d7b35" providerId="ADAL" clId="{55302A20-24B7-4A06-94C8-7BD6230C1134}" dt="2022-08-10T07:44:37.107" v="179" actId="1076"/>
          <ac:spMkLst>
            <pc:docMk/>
            <pc:sldMk cId="558189804" sldId="1450"/>
            <ac:spMk id="18" creationId="{7F498259-A024-425A-978D-FA3C33E1A9E8}"/>
          </ac:spMkLst>
        </pc:spChg>
        <pc:spChg chg="mod">
          <ac:chgData name="Boehmer, Mario" userId="8259f833-b689-4292-8808-ccacd54d7b35" providerId="ADAL" clId="{55302A20-24B7-4A06-94C8-7BD6230C1134}" dt="2022-08-10T07:44:29.063" v="177" actId="14100"/>
          <ac:spMkLst>
            <pc:docMk/>
            <pc:sldMk cId="558189804" sldId="1450"/>
            <ac:spMk id="25" creationId="{EC5D1F67-A0B6-4894-A18A-89D42848E959}"/>
          </ac:spMkLst>
        </pc:spChg>
      </pc:sldChg>
      <pc:sldChg chg="modSp mod">
        <pc:chgData name="Boehmer, Mario" userId="8259f833-b689-4292-8808-ccacd54d7b35" providerId="ADAL" clId="{55302A20-24B7-4A06-94C8-7BD6230C1134}" dt="2022-08-10T07:48:17.630" v="250" actId="1036"/>
        <pc:sldMkLst>
          <pc:docMk/>
          <pc:sldMk cId="854172323" sldId="1452"/>
        </pc:sldMkLst>
        <pc:spChg chg="mod">
          <ac:chgData name="Boehmer, Mario" userId="8259f833-b689-4292-8808-ccacd54d7b35" providerId="ADAL" clId="{55302A20-24B7-4A06-94C8-7BD6230C1134}" dt="2022-08-10T07:46:04.349" v="219" actId="20577"/>
          <ac:spMkLst>
            <pc:docMk/>
            <pc:sldMk cId="854172323" sldId="1452"/>
            <ac:spMk id="2" creationId="{140116C2-5B91-4312-A1BB-64E739836474}"/>
          </ac:spMkLst>
        </pc:spChg>
        <pc:spChg chg="mod">
          <ac:chgData name="Boehmer, Mario" userId="8259f833-b689-4292-8808-ccacd54d7b35" providerId="ADAL" clId="{55302A20-24B7-4A06-94C8-7BD6230C1134}" dt="2022-08-10T07:48:17.630" v="250" actId="1036"/>
          <ac:spMkLst>
            <pc:docMk/>
            <pc:sldMk cId="854172323" sldId="1452"/>
            <ac:spMk id="17" creationId="{ED0EE8E7-AC86-4420-8FFC-C4617E847ADD}"/>
          </ac:spMkLst>
        </pc:spChg>
        <pc:picChg chg="mod">
          <ac:chgData name="Boehmer, Mario" userId="8259f833-b689-4292-8808-ccacd54d7b35" providerId="ADAL" clId="{55302A20-24B7-4A06-94C8-7BD6230C1134}" dt="2022-08-10T07:46:51.885" v="232" actId="1035"/>
          <ac:picMkLst>
            <pc:docMk/>
            <pc:sldMk cId="854172323" sldId="1452"/>
            <ac:picMk id="18" creationId="{BBFC6C08-8E25-4B12-BE8E-263D5E24C07F}"/>
          </ac:picMkLst>
        </pc:picChg>
      </pc:sldChg>
      <pc:sldChg chg="modSp mod">
        <pc:chgData name="Boehmer, Mario" userId="8259f833-b689-4292-8808-ccacd54d7b35" providerId="ADAL" clId="{55302A20-24B7-4A06-94C8-7BD6230C1134}" dt="2022-08-10T07:48:09.533" v="246" actId="1036"/>
        <pc:sldMkLst>
          <pc:docMk/>
          <pc:sldMk cId="457359058" sldId="1453"/>
        </pc:sldMkLst>
        <pc:spChg chg="mod">
          <ac:chgData name="Boehmer, Mario" userId="8259f833-b689-4292-8808-ccacd54d7b35" providerId="ADAL" clId="{55302A20-24B7-4A06-94C8-7BD6230C1134}" dt="2022-08-10T07:47:50.499" v="243" actId="20577"/>
          <ac:spMkLst>
            <pc:docMk/>
            <pc:sldMk cId="457359058" sldId="1453"/>
            <ac:spMk id="2" creationId="{140116C2-5B91-4312-A1BB-64E739836474}"/>
          </ac:spMkLst>
        </pc:spChg>
        <pc:spChg chg="mod">
          <ac:chgData name="Boehmer, Mario" userId="8259f833-b689-4292-8808-ccacd54d7b35" providerId="ADAL" clId="{55302A20-24B7-4A06-94C8-7BD6230C1134}" dt="2022-08-10T07:48:09.533" v="246" actId="1036"/>
          <ac:spMkLst>
            <pc:docMk/>
            <pc:sldMk cId="457359058" sldId="1453"/>
            <ac:spMk id="16" creationId="{A90B2B1D-DA1C-4F1C-8C54-A4F313641D59}"/>
          </ac:spMkLst>
        </pc:spChg>
        <pc:picChg chg="mod">
          <ac:chgData name="Boehmer, Mario" userId="8259f833-b689-4292-8808-ccacd54d7b35" providerId="ADAL" clId="{55302A20-24B7-4A06-94C8-7BD6230C1134}" dt="2022-08-10T07:47:44.713" v="242" actId="1076"/>
          <ac:picMkLst>
            <pc:docMk/>
            <pc:sldMk cId="457359058" sldId="1453"/>
            <ac:picMk id="17" creationId="{21AEC37D-6B24-4FAA-920E-0D5A8A41075B}"/>
          </ac:picMkLst>
        </pc:picChg>
      </pc:sldChg>
      <pc:sldChg chg="modSp mod">
        <pc:chgData name="Boehmer, Mario" userId="8259f833-b689-4292-8808-ccacd54d7b35" providerId="ADAL" clId="{55302A20-24B7-4A06-94C8-7BD6230C1134}" dt="2022-08-10T07:51:08.638" v="432" actId="14100"/>
        <pc:sldMkLst>
          <pc:docMk/>
          <pc:sldMk cId="1321276817" sldId="1454"/>
        </pc:sldMkLst>
        <pc:spChg chg="mod">
          <ac:chgData name="Boehmer, Mario" userId="8259f833-b689-4292-8808-ccacd54d7b35" providerId="ADAL" clId="{55302A20-24B7-4A06-94C8-7BD6230C1134}" dt="2022-08-10T07:51:08.638" v="432" actId="14100"/>
          <ac:spMkLst>
            <pc:docMk/>
            <pc:sldMk cId="1321276817" sldId="1454"/>
            <ac:spMk id="11" creationId="{D1799C8C-6D73-446C-A3A5-EBB61DF96287}"/>
          </ac:spMkLst>
        </pc:spChg>
      </pc:sldChg>
      <pc:sldChg chg="delSp modSp mod">
        <pc:chgData name="Boehmer, Mario" userId="8259f833-b689-4292-8808-ccacd54d7b35" providerId="ADAL" clId="{55302A20-24B7-4A06-94C8-7BD6230C1134}" dt="2022-08-10T07:59:22.902" v="554" actId="478"/>
        <pc:sldMkLst>
          <pc:docMk/>
          <pc:sldMk cId="3346706689" sldId="2145706893"/>
        </pc:sldMkLst>
        <pc:spChg chg="mod">
          <ac:chgData name="Boehmer, Mario" userId="8259f833-b689-4292-8808-ccacd54d7b35" providerId="ADAL" clId="{55302A20-24B7-4A06-94C8-7BD6230C1134}" dt="2022-08-10T07:59:10.046" v="549" actId="14100"/>
          <ac:spMkLst>
            <pc:docMk/>
            <pc:sldMk cId="3346706689" sldId="2145706893"/>
            <ac:spMk id="6" creationId="{24B8EC8A-8357-41AE-89EF-C8F4D905B806}"/>
          </ac:spMkLst>
        </pc:spChg>
        <pc:spChg chg="mod">
          <ac:chgData name="Boehmer, Mario" userId="8259f833-b689-4292-8808-ccacd54d7b35" providerId="ADAL" clId="{55302A20-24B7-4A06-94C8-7BD6230C1134}" dt="2022-08-10T07:59:17.680" v="551" actId="255"/>
          <ac:spMkLst>
            <pc:docMk/>
            <pc:sldMk cId="3346706689" sldId="2145706893"/>
            <ac:spMk id="15" creationId="{4B08B611-D86E-4B40-95DD-391CE5BB17EC}"/>
          </ac:spMkLst>
        </pc:spChg>
        <pc:picChg chg="mod">
          <ac:chgData name="Boehmer, Mario" userId="8259f833-b689-4292-8808-ccacd54d7b35" providerId="ADAL" clId="{55302A20-24B7-4A06-94C8-7BD6230C1134}" dt="2022-08-10T07:59:12.326" v="550" actId="1076"/>
          <ac:picMkLst>
            <pc:docMk/>
            <pc:sldMk cId="3346706689" sldId="2145706893"/>
            <ac:picMk id="8" creationId="{28A8F681-5214-4EEE-9554-0D900CB73D96}"/>
          </ac:picMkLst>
        </pc:picChg>
        <pc:cxnChg chg="del">
          <ac:chgData name="Boehmer, Mario" userId="8259f833-b689-4292-8808-ccacd54d7b35" providerId="ADAL" clId="{55302A20-24B7-4A06-94C8-7BD6230C1134}" dt="2022-08-10T07:59:21.262" v="552" actId="478"/>
          <ac:cxnSpMkLst>
            <pc:docMk/>
            <pc:sldMk cId="3346706689" sldId="2145706893"/>
            <ac:cxnSpMk id="18" creationId="{4AF68956-C117-4024-A4A2-D7A0BBF4B945}"/>
          </ac:cxnSpMkLst>
        </pc:cxnChg>
        <pc:cxnChg chg="del">
          <ac:chgData name="Boehmer, Mario" userId="8259f833-b689-4292-8808-ccacd54d7b35" providerId="ADAL" clId="{55302A20-24B7-4A06-94C8-7BD6230C1134}" dt="2022-08-10T07:59:21.966" v="553" actId="478"/>
          <ac:cxnSpMkLst>
            <pc:docMk/>
            <pc:sldMk cId="3346706689" sldId="2145706893"/>
            <ac:cxnSpMk id="22" creationId="{57162ED2-CBC9-4A09-B697-013F195E6365}"/>
          </ac:cxnSpMkLst>
        </pc:cxnChg>
        <pc:cxnChg chg="del">
          <ac:chgData name="Boehmer, Mario" userId="8259f833-b689-4292-8808-ccacd54d7b35" providerId="ADAL" clId="{55302A20-24B7-4A06-94C8-7BD6230C1134}" dt="2022-08-10T07:59:22.902" v="554" actId="478"/>
          <ac:cxnSpMkLst>
            <pc:docMk/>
            <pc:sldMk cId="3346706689" sldId="2145706893"/>
            <ac:cxnSpMk id="23" creationId="{9D78DE2B-8150-4E03-832F-85841C3F1577}"/>
          </ac:cxnSpMkLst>
        </pc:cxnChg>
      </pc:sldChg>
      <pc:sldChg chg="modSp mod">
        <pc:chgData name="Boehmer, Mario" userId="8259f833-b689-4292-8808-ccacd54d7b35" providerId="ADAL" clId="{55302A20-24B7-4A06-94C8-7BD6230C1134}" dt="2022-08-10T08:00:04.032" v="565" actId="1036"/>
        <pc:sldMkLst>
          <pc:docMk/>
          <pc:sldMk cId="3165426869" sldId="2145706894"/>
        </pc:sldMkLst>
        <pc:spChg chg="mod">
          <ac:chgData name="Boehmer, Mario" userId="8259f833-b689-4292-8808-ccacd54d7b35" providerId="ADAL" clId="{55302A20-24B7-4A06-94C8-7BD6230C1134}" dt="2022-08-10T08:00:04.032" v="565" actId="1036"/>
          <ac:spMkLst>
            <pc:docMk/>
            <pc:sldMk cId="3165426869" sldId="2145706894"/>
            <ac:spMk id="17" creationId="{4B5BD94F-0FED-481C-A69D-B84E286E2BF3}"/>
          </ac:spMkLst>
        </pc:spChg>
        <pc:spChg chg="mod">
          <ac:chgData name="Boehmer, Mario" userId="8259f833-b689-4292-8808-ccacd54d7b35" providerId="ADAL" clId="{55302A20-24B7-4A06-94C8-7BD6230C1134}" dt="2022-08-10T08:00:04.032" v="565" actId="1036"/>
          <ac:spMkLst>
            <pc:docMk/>
            <pc:sldMk cId="3165426869" sldId="2145706894"/>
            <ac:spMk id="19" creationId="{E0063452-E304-4D36-8B41-D87B21A63F9E}"/>
          </ac:spMkLst>
        </pc:spChg>
        <pc:spChg chg="mod">
          <ac:chgData name="Boehmer, Mario" userId="8259f833-b689-4292-8808-ccacd54d7b35" providerId="ADAL" clId="{55302A20-24B7-4A06-94C8-7BD6230C1134}" dt="2022-08-10T08:00:04.032" v="565" actId="1036"/>
          <ac:spMkLst>
            <pc:docMk/>
            <pc:sldMk cId="3165426869" sldId="2145706894"/>
            <ac:spMk id="20" creationId="{71200E5E-A65A-40A3-937D-AD12D0444468}"/>
          </ac:spMkLst>
        </pc:spChg>
        <pc:spChg chg="mod">
          <ac:chgData name="Boehmer, Mario" userId="8259f833-b689-4292-8808-ccacd54d7b35" providerId="ADAL" clId="{55302A20-24B7-4A06-94C8-7BD6230C1134}" dt="2022-08-10T08:00:04.032" v="565" actId="1036"/>
          <ac:spMkLst>
            <pc:docMk/>
            <pc:sldMk cId="3165426869" sldId="2145706894"/>
            <ac:spMk id="21" creationId="{603AF307-1302-41AF-85E0-49BA5388C1A1}"/>
          </ac:spMkLst>
        </pc:spChg>
        <pc:picChg chg="mod">
          <ac:chgData name="Boehmer, Mario" userId="8259f833-b689-4292-8808-ccacd54d7b35" providerId="ADAL" clId="{55302A20-24B7-4A06-94C8-7BD6230C1134}" dt="2022-08-10T08:00:04.032" v="565" actId="1036"/>
          <ac:picMkLst>
            <pc:docMk/>
            <pc:sldMk cId="3165426869" sldId="2145706894"/>
            <ac:picMk id="3" creationId="{749AC3A3-88FA-490A-9FAB-5927726538B5}"/>
          </ac:picMkLst>
        </pc:picChg>
        <pc:picChg chg="mod">
          <ac:chgData name="Boehmer, Mario" userId="8259f833-b689-4292-8808-ccacd54d7b35" providerId="ADAL" clId="{55302A20-24B7-4A06-94C8-7BD6230C1134}" dt="2022-08-10T08:00:04.032" v="565" actId="1036"/>
          <ac:picMkLst>
            <pc:docMk/>
            <pc:sldMk cId="3165426869" sldId="2145706894"/>
            <ac:picMk id="7" creationId="{EAB3EE0C-461C-47DB-A793-907939AE3AB5}"/>
          </ac:picMkLst>
        </pc:picChg>
        <pc:picChg chg="mod">
          <ac:chgData name="Boehmer, Mario" userId="8259f833-b689-4292-8808-ccacd54d7b35" providerId="ADAL" clId="{55302A20-24B7-4A06-94C8-7BD6230C1134}" dt="2022-08-10T07:59:52.719" v="561" actId="1076"/>
          <ac:picMkLst>
            <pc:docMk/>
            <pc:sldMk cId="3165426869" sldId="2145706894"/>
            <ac:picMk id="8" creationId="{ED0737A5-8A3E-40B5-AC4D-98A382965D90}"/>
          </ac:picMkLst>
        </pc:picChg>
        <pc:picChg chg="mod">
          <ac:chgData name="Boehmer, Mario" userId="8259f833-b689-4292-8808-ccacd54d7b35" providerId="ADAL" clId="{55302A20-24B7-4A06-94C8-7BD6230C1134}" dt="2022-08-10T08:00:04.032" v="565" actId="1036"/>
          <ac:picMkLst>
            <pc:docMk/>
            <pc:sldMk cId="3165426869" sldId="2145706894"/>
            <ac:picMk id="12" creationId="{06A1AB58-DB88-4245-BFC0-567162D0B739}"/>
          </ac:picMkLst>
        </pc:picChg>
        <pc:picChg chg="mod">
          <ac:chgData name="Boehmer, Mario" userId="8259f833-b689-4292-8808-ccacd54d7b35" providerId="ADAL" clId="{55302A20-24B7-4A06-94C8-7BD6230C1134}" dt="2022-08-10T08:00:04.032" v="565" actId="1036"/>
          <ac:picMkLst>
            <pc:docMk/>
            <pc:sldMk cId="3165426869" sldId="2145706894"/>
            <ac:picMk id="14" creationId="{13E04141-AFD5-4BFC-A9A4-E5D39185C18D}"/>
          </ac:picMkLst>
        </pc:picChg>
        <pc:cxnChg chg="mod">
          <ac:chgData name="Boehmer, Mario" userId="8259f833-b689-4292-8808-ccacd54d7b35" providerId="ADAL" clId="{55302A20-24B7-4A06-94C8-7BD6230C1134}" dt="2022-08-10T08:00:04.032" v="565" actId="1036"/>
          <ac:cxnSpMkLst>
            <pc:docMk/>
            <pc:sldMk cId="3165426869" sldId="2145706894"/>
            <ac:cxnSpMk id="22" creationId="{4FF86216-B854-4E65-9D55-5480F28B5DD8}"/>
          </ac:cxnSpMkLst>
        </pc:cxnChg>
        <pc:cxnChg chg="mod">
          <ac:chgData name="Boehmer, Mario" userId="8259f833-b689-4292-8808-ccacd54d7b35" providerId="ADAL" clId="{55302A20-24B7-4A06-94C8-7BD6230C1134}" dt="2022-08-10T08:00:04.032" v="565" actId="1036"/>
          <ac:cxnSpMkLst>
            <pc:docMk/>
            <pc:sldMk cId="3165426869" sldId="2145706894"/>
            <ac:cxnSpMk id="23" creationId="{F8A4D044-2115-4E44-8676-E34EF277184B}"/>
          </ac:cxnSpMkLst>
        </pc:cxnChg>
        <pc:cxnChg chg="mod">
          <ac:chgData name="Boehmer, Mario" userId="8259f833-b689-4292-8808-ccacd54d7b35" providerId="ADAL" clId="{55302A20-24B7-4A06-94C8-7BD6230C1134}" dt="2022-08-10T08:00:04.032" v="565" actId="1036"/>
          <ac:cxnSpMkLst>
            <pc:docMk/>
            <pc:sldMk cId="3165426869" sldId="2145706894"/>
            <ac:cxnSpMk id="28" creationId="{EDEE41BC-CB64-4F25-B734-B5A93C0FA0A6}"/>
          </ac:cxnSpMkLst>
        </pc:cxnChg>
        <pc:cxnChg chg="mod">
          <ac:chgData name="Boehmer, Mario" userId="8259f833-b689-4292-8808-ccacd54d7b35" providerId="ADAL" clId="{55302A20-24B7-4A06-94C8-7BD6230C1134}" dt="2022-08-10T08:00:04.032" v="565" actId="1036"/>
          <ac:cxnSpMkLst>
            <pc:docMk/>
            <pc:sldMk cId="3165426869" sldId="2145706894"/>
            <ac:cxnSpMk id="30" creationId="{0F94D180-8C2E-4C48-B233-32ABEADE5F0E}"/>
          </ac:cxnSpMkLst>
        </pc:cxnChg>
      </pc:sldChg>
      <pc:sldChg chg="modSp mod">
        <pc:chgData name="Boehmer, Mario" userId="8259f833-b689-4292-8808-ccacd54d7b35" providerId="ADAL" clId="{55302A20-24B7-4A06-94C8-7BD6230C1134}" dt="2022-08-10T07:50:57.606" v="431" actId="20577"/>
        <pc:sldMkLst>
          <pc:docMk/>
          <pc:sldMk cId="3170632313" sldId="2145706897"/>
        </pc:sldMkLst>
        <pc:spChg chg="mod">
          <ac:chgData name="Boehmer, Mario" userId="8259f833-b689-4292-8808-ccacd54d7b35" providerId="ADAL" clId="{55302A20-24B7-4A06-94C8-7BD6230C1134}" dt="2022-08-10T07:50:57.606" v="431" actId="20577"/>
          <ac:spMkLst>
            <pc:docMk/>
            <pc:sldMk cId="3170632313" sldId="2145706897"/>
            <ac:spMk id="6" creationId="{9C76B997-DA94-400A-A161-6C7FAABB7050}"/>
          </ac:spMkLst>
        </pc:spChg>
        <pc:spChg chg="mod">
          <ac:chgData name="Boehmer, Mario" userId="8259f833-b689-4292-8808-ccacd54d7b35" providerId="ADAL" clId="{55302A20-24B7-4A06-94C8-7BD6230C1134}" dt="2022-08-10T07:50:55.098" v="408" actId="14100"/>
          <ac:spMkLst>
            <pc:docMk/>
            <pc:sldMk cId="3170632313" sldId="2145706897"/>
            <ac:spMk id="20" creationId="{C1524084-1B46-4A09-8A85-2344D684F65E}"/>
          </ac:spMkLst>
        </pc:spChg>
      </pc:sldChg>
      <pc:sldChg chg="addSp modSp mod">
        <pc:chgData name="Boehmer, Mario" userId="8259f833-b689-4292-8808-ccacd54d7b35" providerId="ADAL" clId="{55302A20-24B7-4A06-94C8-7BD6230C1134}" dt="2022-08-10T07:50:44.126" v="407" actId="1037"/>
        <pc:sldMkLst>
          <pc:docMk/>
          <pc:sldMk cId="3547443144" sldId="2145706898"/>
        </pc:sldMkLst>
        <pc:spChg chg="add mod">
          <ac:chgData name="Boehmer, Mario" userId="8259f833-b689-4292-8808-ccacd54d7b35" providerId="ADAL" clId="{55302A20-24B7-4A06-94C8-7BD6230C1134}" dt="2022-08-10T07:50:44.126" v="407" actId="1037"/>
          <ac:spMkLst>
            <pc:docMk/>
            <pc:sldMk cId="3547443144" sldId="2145706898"/>
            <ac:spMk id="22" creationId="{15C67A39-B9C0-496D-B617-A691421BF394}"/>
          </ac:spMkLst>
        </pc:spChg>
      </pc:sldChg>
      <pc:sldChg chg="modSp mod">
        <pc:chgData name="Boehmer, Mario" userId="8259f833-b689-4292-8808-ccacd54d7b35" providerId="ADAL" clId="{55302A20-24B7-4A06-94C8-7BD6230C1134}" dt="2022-08-10T07:43:08.852" v="31" actId="20577"/>
        <pc:sldMkLst>
          <pc:docMk/>
          <pc:sldMk cId="1931972197" sldId="2145706899"/>
        </pc:sldMkLst>
        <pc:spChg chg="mod">
          <ac:chgData name="Boehmer, Mario" userId="8259f833-b689-4292-8808-ccacd54d7b35" providerId="ADAL" clId="{55302A20-24B7-4A06-94C8-7BD6230C1134}" dt="2022-08-10T07:43:03.276" v="30" actId="20577"/>
          <ac:spMkLst>
            <pc:docMk/>
            <pc:sldMk cId="1931972197" sldId="2145706899"/>
            <ac:spMk id="3" creationId="{3C124C9A-E0FA-419F-A7B9-EEE1AB7AEE7C}"/>
          </ac:spMkLst>
        </pc:spChg>
        <pc:spChg chg="mod">
          <ac:chgData name="Boehmer, Mario" userId="8259f833-b689-4292-8808-ccacd54d7b35" providerId="ADAL" clId="{55302A20-24B7-4A06-94C8-7BD6230C1134}" dt="2022-08-10T07:43:08.852" v="31" actId="20577"/>
          <ac:spMkLst>
            <pc:docMk/>
            <pc:sldMk cId="1931972197" sldId="2145706899"/>
            <ac:spMk id="10" creationId="{DDC8598B-3A74-49ED-ADDA-7BDFCDBA664E}"/>
          </ac:spMkLst>
        </pc:spChg>
        <pc:spChg chg="mod">
          <ac:chgData name="Boehmer, Mario" userId="8259f833-b689-4292-8808-ccacd54d7b35" providerId="ADAL" clId="{55302A20-24B7-4A06-94C8-7BD6230C1134}" dt="2022-08-10T07:43:00.132" v="29" actId="1038"/>
          <ac:spMkLst>
            <pc:docMk/>
            <pc:sldMk cId="1931972197" sldId="2145706899"/>
            <ac:spMk id="20" creationId="{4EC2C5F4-D70F-4D5C-9128-682DDACEED35}"/>
          </ac:spMkLst>
        </pc:spChg>
        <pc:picChg chg="mod">
          <ac:chgData name="Boehmer, Mario" userId="8259f833-b689-4292-8808-ccacd54d7b35" providerId="ADAL" clId="{55302A20-24B7-4A06-94C8-7BD6230C1134}" dt="2022-08-10T07:43:00.132" v="29" actId="1038"/>
          <ac:picMkLst>
            <pc:docMk/>
            <pc:sldMk cId="1931972197" sldId="2145706899"/>
            <ac:picMk id="21" creationId="{91F24333-1CF3-43D8-8C29-A1924E33BB9D}"/>
          </ac:picMkLst>
        </pc:picChg>
      </pc:sldChg>
      <pc:sldChg chg="modSp mod modAnim">
        <pc:chgData name="Boehmer, Mario" userId="8259f833-b689-4292-8808-ccacd54d7b35" providerId="ADAL" clId="{55302A20-24B7-4A06-94C8-7BD6230C1134}" dt="2022-08-10T07:42:48.891" v="27" actId="20577"/>
        <pc:sldMkLst>
          <pc:docMk/>
          <pc:sldMk cId="1059851614" sldId="2145706970"/>
        </pc:sldMkLst>
        <pc:spChg chg="mod">
          <ac:chgData name="Boehmer, Mario" userId="8259f833-b689-4292-8808-ccacd54d7b35" providerId="ADAL" clId="{55302A20-24B7-4A06-94C8-7BD6230C1134}" dt="2022-08-10T07:42:23.844" v="16" actId="6549"/>
          <ac:spMkLst>
            <pc:docMk/>
            <pc:sldMk cId="1059851614" sldId="2145706970"/>
            <ac:spMk id="9" creationId="{F9544BC8-6BD4-4544-BDCD-4875F4F18BC9}"/>
          </ac:spMkLst>
        </pc:spChg>
        <pc:spChg chg="mod">
          <ac:chgData name="Boehmer, Mario" userId="8259f833-b689-4292-8808-ccacd54d7b35" providerId="ADAL" clId="{55302A20-24B7-4A06-94C8-7BD6230C1134}" dt="2022-08-10T07:42:37.085" v="19" actId="20577"/>
          <ac:spMkLst>
            <pc:docMk/>
            <pc:sldMk cId="1059851614" sldId="2145706970"/>
            <ac:spMk id="12" creationId="{B6744A66-571A-4418-BF42-2D587E528F62}"/>
          </ac:spMkLst>
        </pc:spChg>
        <pc:spChg chg="mod">
          <ac:chgData name="Boehmer, Mario" userId="8259f833-b689-4292-8808-ccacd54d7b35" providerId="ADAL" clId="{55302A20-24B7-4A06-94C8-7BD6230C1134}" dt="2022-08-10T07:42:32.715" v="18" actId="1076"/>
          <ac:spMkLst>
            <pc:docMk/>
            <pc:sldMk cId="1059851614" sldId="2145706970"/>
            <ac:spMk id="29" creationId="{CF21D5D3-35B3-4CDA-9395-F43C60687BB5}"/>
          </ac:spMkLst>
        </pc:spChg>
        <pc:spChg chg="mod">
          <ac:chgData name="Boehmer, Mario" userId="8259f833-b689-4292-8808-ccacd54d7b35" providerId="ADAL" clId="{55302A20-24B7-4A06-94C8-7BD6230C1134}" dt="2022-08-10T07:42:40.692" v="21" actId="6549"/>
          <ac:spMkLst>
            <pc:docMk/>
            <pc:sldMk cId="1059851614" sldId="2145706970"/>
            <ac:spMk id="30" creationId="{69D55B8C-9262-430A-84B3-4F80682E79E7}"/>
          </ac:spMkLst>
        </pc:spChg>
        <pc:spChg chg="mod">
          <ac:chgData name="Boehmer, Mario" userId="8259f833-b689-4292-8808-ccacd54d7b35" providerId="ADAL" clId="{55302A20-24B7-4A06-94C8-7BD6230C1134}" dt="2022-08-10T07:42:48.891" v="27" actId="20577"/>
          <ac:spMkLst>
            <pc:docMk/>
            <pc:sldMk cId="1059851614" sldId="2145706970"/>
            <ac:spMk id="32" creationId="{CAC47070-09A8-457F-B2EF-93C3C531AAC0}"/>
          </ac:spMkLst>
        </pc:spChg>
      </pc:sldChg>
      <pc:sldChg chg="modSp mod">
        <pc:chgData name="Boehmer, Mario" userId="8259f833-b689-4292-8808-ccacd54d7b35" providerId="ADAL" clId="{55302A20-24B7-4A06-94C8-7BD6230C1134}" dt="2022-08-10T07:57:09.837" v="524" actId="1035"/>
        <pc:sldMkLst>
          <pc:docMk/>
          <pc:sldMk cId="1467364114" sldId="2145706971"/>
        </pc:sldMkLst>
        <pc:spChg chg="mod">
          <ac:chgData name="Boehmer, Mario" userId="8259f833-b689-4292-8808-ccacd54d7b35" providerId="ADAL" clId="{55302A20-24B7-4A06-94C8-7BD6230C1134}" dt="2022-08-10T07:57:09.837" v="524" actId="1035"/>
          <ac:spMkLst>
            <pc:docMk/>
            <pc:sldMk cId="1467364114" sldId="2145706971"/>
            <ac:spMk id="19" creationId="{25FC50BF-B097-40F1-9293-6F6132924A30}"/>
          </ac:spMkLst>
        </pc:spChg>
        <pc:spChg chg="mod">
          <ac:chgData name="Boehmer, Mario" userId="8259f833-b689-4292-8808-ccacd54d7b35" providerId="ADAL" clId="{55302A20-24B7-4A06-94C8-7BD6230C1134}" dt="2022-08-10T07:57:09.837" v="524" actId="1035"/>
          <ac:spMkLst>
            <pc:docMk/>
            <pc:sldMk cId="1467364114" sldId="2145706971"/>
            <ac:spMk id="21" creationId="{D197A87E-8F84-4B38-A6CF-79B3D192B7DE}"/>
          </ac:spMkLst>
        </pc:spChg>
        <pc:spChg chg="mod">
          <ac:chgData name="Boehmer, Mario" userId="8259f833-b689-4292-8808-ccacd54d7b35" providerId="ADAL" clId="{55302A20-24B7-4A06-94C8-7BD6230C1134}" dt="2022-08-10T07:57:09.837" v="524" actId="1035"/>
          <ac:spMkLst>
            <pc:docMk/>
            <pc:sldMk cId="1467364114" sldId="2145706971"/>
            <ac:spMk id="23" creationId="{3D8E48E8-5290-447A-8A6E-1B83163D8DEC}"/>
          </ac:spMkLst>
        </pc:spChg>
        <pc:spChg chg="mod">
          <ac:chgData name="Boehmer, Mario" userId="8259f833-b689-4292-8808-ccacd54d7b35" providerId="ADAL" clId="{55302A20-24B7-4A06-94C8-7BD6230C1134}" dt="2022-08-10T07:57:09.837" v="524" actId="1035"/>
          <ac:spMkLst>
            <pc:docMk/>
            <pc:sldMk cId="1467364114" sldId="2145706971"/>
            <ac:spMk id="28" creationId="{D595AE72-9F0A-4365-B896-15B46FFA4D79}"/>
          </ac:spMkLst>
        </pc:spChg>
        <pc:spChg chg="mod">
          <ac:chgData name="Boehmer, Mario" userId="8259f833-b689-4292-8808-ccacd54d7b35" providerId="ADAL" clId="{55302A20-24B7-4A06-94C8-7BD6230C1134}" dt="2022-08-10T07:57:09.837" v="524" actId="1035"/>
          <ac:spMkLst>
            <pc:docMk/>
            <pc:sldMk cId="1467364114" sldId="2145706971"/>
            <ac:spMk id="31" creationId="{7BF6E0DB-A797-4B99-B5F8-201E430E7D76}"/>
          </ac:spMkLst>
        </pc:spChg>
        <pc:spChg chg="mod">
          <ac:chgData name="Boehmer, Mario" userId="8259f833-b689-4292-8808-ccacd54d7b35" providerId="ADAL" clId="{55302A20-24B7-4A06-94C8-7BD6230C1134}" dt="2022-08-10T07:57:09.837" v="524" actId="1035"/>
          <ac:spMkLst>
            <pc:docMk/>
            <pc:sldMk cId="1467364114" sldId="2145706971"/>
            <ac:spMk id="45" creationId="{BD77DFEF-F5F5-42B9-BC5D-8281BE8CA359}"/>
          </ac:spMkLst>
        </pc:spChg>
        <pc:spChg chg="mod">
          <ac:chgData name="Boehmer, Mario" userId="8259f833-b689-4292-8808-ccacd54d7b35" providerId="ADAL" clId="{55302A20-24B7-4A06-94C8-7BD6230C1134}" dt="2022-08-10T07:57:09.837" v="524" actId="1035"/>
          <ac:spMkLst>
            <pc:docMk/>
            <pc:sldMk cId="1467364114" sldId="2145706971"/>
            <ac:spMk id="49" creationId="{4EC55853-F1CB-49E5-8A10-BCCE3F09A881}"/>
          </ac:spMkLst>
        </pc:spChg>
        <pc:picChg chg="mod">
          <ac:chgData name="Boehmer, Mario" userId="8259f833-b689-4292-8808-ccacd54d7b35" providerId="ADAL" clId="{55302A20-24B7-4A06-94C8-7BD6230C1134}" dt="2022-08-10T07:57:09.837" v="524" actId="1035"/>
          <ac:picMkLst>
            <pc:docMk/>
            <pc:sldMk cId="1467364114" sldId="2145706971"/>
            <ac:picMk id="7" creationId="{17DC9707-BDA2-45C0-9B91-FED761A8C5AA}"/>
          </ac:picMkLst>
        </pc:picChg>
        <pc:picChg chg="mod">
          <ac:chgData name="Boehmer, Mario" userId="8259f833-b689-4292-8808-ccacd54d7b35" providerId="ADAL" clId="{55302A20-24B7-4A06-94C8-7BD6230C1134}" dt="2022-08-10T07:57:09.837" v="524" actId="1035"/>
          <ac:picMkLst>
            <pc:docMk/>
            <pc:sldMk cId="1467364114" sldId="2145706971"/>
            <ac:picMk id="8" creationId="{0CBCFAEF-D74B-473E-9CA1-56DA1F3CD6A2}"/>
          </ac:picMkLst>
        </pc:picChg>
        <pc:picChg chg="mod">
          <ac:chgData name="Boehmer, Mario" userId="8259f833-b689-4292-8808-ccacd54d7b35" providerId="ADAL" clId="{55302A20-24B7-4A06-94C8-7BD6230C1134}" dt="2022-08-10T07:55:38.686" v="507" actId="1076"/>
          <ac:picMkLst>
            <pc:docMk/>
            <pc:sldMk cId="1467364114" sldId="2145706971"/>
            <ac:picMk id="9" creationId="{70640FED-27A7-463F-9F34-854123EAA251}"/>
          </ac:picMkLst>
        </pc:picChg>
        <pc:picChg chg="mod">
          <ac:chgData name="Boehmer, Mario" userId="8259f833-b689-4292-8808-ccacd54d7b35" providerId="ADAL" clId="{55302A20-24B7-4A06-94C8-7BD6230C1134}" dt="2022-08-10T07:57:09.837" v="524" actId="1035"/>
          <ac:picMkLst>
            <pc:docMk/>
            <pc:sldMk cId="1467364114" sldId="2145706971"/>
            <ac:picMk id="16" creationId="{17D1895A-2839-41A6-9660-C2E1A69D07BD}"/>
          </ac:picMkLst>
        </pc:picChg>
        <pc:cxnChg chg="mod">
          <ac:chgData name="Boehmer, Mario" userId="8259f833-b689-4292-8808-ccacd54d7b35" providerId="ADAL" clId="{55302A20-24B7-4A06-94C8-7BD6230C1134}" dt="2022-08-10T07:57:09.837" v="524" actId="1035"/>
          <ac:cxnSpMkLst>
            <pc:docMk/>
            <pc:sldMk cId="1467364114" sldId="2145706971"/>
            <ac:cxnSpMk id="18" creationId="{2419E6F2-3A05-4CD6-B829-FAC6A1AD77ED}"/>
          </ac:cxnSpMkLst>
        </pc:cxnChg>
        <pc:cxnChg chg="mod">
          <ac:chgData name="Boehmer, Mario" userId="8259f833-b689-4292-8808-ccacd54d7b35" providerId="ADAL" clId="{55302A20-24B7-4A06-94C8-7BD6230C1134}" dt="2022-08-10T07:57:09.837" v="524" actId="1035"/>
          <ac:cxnSpMkLst>
            <pc:docMk/>
            <pc:sldMk cId="1467364114" sldId="2145706971"/>
            <ac:cxnSpMk id="20" creationId="{3A1BFDFF-4478-49F1-9007-8CDE8CE44019}"/>
          </ac:cxnSpMkLst>
        </pc:cxnChg>
        <pc:cxnChg chg="mod">
          <ac:chgData name="Boehmer, Mario" userId="8259f833-b689-4292-8808-ccacd54d7b35" providerId="ADAL" clId="{55302A20-24B7-4A06-94C8-7BD6230C1134}" dt="2022-08-10T07:57:09.837" v="524" actId="1035"/>
          <ac:cxnSpMkLst>
            <pc:docMk/>
            <pc:sldMk cId="1467364114" sldId="2145706971"/>
            <ac:cxnSpMk id="24" creationId="{9DD19AB1-A80D-4B0E-B52A-D7A7DBAE0D3D}"/>
          </ac:cxnSpMkLst>
        </pc:cxnChg>
        <pc:cxnChg chg="mod">
          <ac:chgData name="Boehmer, Mario" userId="8259f833-b689-4292-8808-ccacd54d7b35" providerId="ADAL" clId="{55302A20-24B7-4A06-94C8-7BD6230C1134}" dt="2022-08-10T07:57:09.837" v="524" actId="1035"/>
          <ac:cxnSpMkLst>
            <pc:docMk/>
            <pc:sldMk cId="1467364114" sldId="2145706971"/>
            <ac:cxnSpMk id="29" creationId="{647F83C4-B71E-43FD-A11C-4783F4ECD741}"/>
          </ac:cxnSpMkLst>
        </pc:cxnChg>
        <pc:cxnChg chg="mod">
          <ac:chgData name="Boehmer, Mario" userId="8259f833-b689-4292-8808-ccacd54d7b35" providerId="ADAL" clId="{55302A20-24B7-4A06-94C8-7BD6230C1134}" dt="2022-08-10T07:57:09.837" v="524" actId="1035"/>
          <ac:cxnSpMkLst>
            <pc:docMk/>
            <pc:sldMk cId="1467364114" sldId="2145706971"/>
            <ac:cxnSpMk id="30" creationId="{E35C0F1F-DB70-4A7F-8409-61DBF1FBB99B}"/>
          </ac:cxnSpMkLst>
        </pc:cxnChg>
        <pc:cxnChg chg="mod">
          <ac:chgData name="Boehmer, Mario" userId="8259f833-b689-4292-8808-ccacd54d7b35" providerId="ADAL" clId="{55302A20-24B7-4A06-94C8-7BD6230C1134}" dt="2022-08-10T07:57:09.837" v="524" actId="1035"/>
          <ac:cxnSpMkLst>
            <pc:docMk/>
            <pc:sldMk cId="1467364114" sldId="2145706971"/>
            <ac:cxnSpMk id="33" creationId="{70C56D0A-3980-4DE5-81D8-9BB6EA5226D4}"/>
          </ac:cxnSpMkLst>
        </pc:cxnChg>
        <pc:cxnChg chg="mod">
          <ac:chgData name="Boehmer, Mario" userId="8259f833-b689-4292-8808-ccacd54d7b35" providerId="ADAL" clId="{55302A20-24B7-4A06-94C8-7BD6230C1134}" dt="2022-08-10T07:57:09.837" v="524" actId="1035"/>
          <ac:cxnSpMkLst>
            <pc:docMk/>
            <pc:sldMk cId="1467364114" sldId="2145706971"/>
            <ac:cxnSpMk id="42" creationId="{2B6D9BDB-DDE4-4241-90EE-2D98F5DC9ACF}"/>
          </ac:cxnSpMkLst>
        </pc:cxnChg>
        <pc:cxnChg chg="mod">
          <ac:chgData name="Boehmer, Mario" userId="8259f833-b689-4292-8808-ccacd54d7b35" providerId="ADAL" clId="{55302A20-24B7-4A06-94C8-7BD6230C1134}" dt="2022-08-10T07:57:09.837" v="524" actId="1035"/>
          <ac:cxnSpMkLst>
            <pc:docMk/>
            <pc:sldMk cId="1467364114" sldId="2145706971"/>
            <ac:cxnSpMk id="46" creationId="{C46E57DE-B308-4AB2-A625-E9A2138E1B63}"/>
          </ac:cxnSpMkLst>
        </pc:cxnChg>
        <pc:cxnChg chg="mod">
          <ac:chgData name="Boehmer, Mario" userId="8259f833-b689-4292-8808-ccacd54d7b35" providerId="ADAL" clId="{55302A20-24B7-4A06-94C8-7BD6230C1134}" dt="2022-08-10T07:57:09.837" v="524" actId="1035"/>
          <ac:cxnSpMkLst>
            <pc:docMk/>
            <pc:sldMk cId="1467364114" sldId="2145706971"/>
            <ac:cxnSpMk id="50" creationId="{85743424-A135-4E81-B94D-A6421F93053A}"/>
          </ac:cxnSpMkLst>
        </pc:cxnChg>
      </pc:sldChg>
      <pc:sldChg chg="modSp mod">
        <pc:chgData name="Boehmer, Mario" userId="8259f833-b689-4292-8808-ccacd54d7b35" providerId="ADAL" clId="{55302A20-24B7-4A06-94C8-7BD6230C1134}" dt="2022-08-10T07:57:32.832" v="534" actId="14100"/>
        <pc:sldMkLst>
          <pc:docMk/>
          <pc:sldMk cId="433622896" sldId="2145706972"/>
        </pc:sldMkLst>
        <pc:spChg chg="mod">
          <ac:chgData name="Boehmer, Mario" userId="8259f833-b689-4292-8808-ccacd54d7b35" providerId="ADAL" clId="{55302A20-24B7-4A06-94C8-7BD6230C1134}" dt="2022-08-10T07:57:32.832" v="534" actId="14100"/>
          <ac:spMkLst>
            <pc:docMk/>
            <pc:sldMk cId="433622896" sldId="2145706972"/>
            <ac:spMk id="19" creationId="{25FC50BF-B097-40F1-9293-6F6132924A30}"/>
          </ac:spMkLst>
        </pc:spChg>
        <pc:spChg chg="mod">
          <ac:chgData name="Boehmer, Mario" userId="8259f833-b689-4292-8808-ccacd54d7b35" providerId="ADAL" clId="{55302A20-24B7-4A06-94C8-7BD6230C1134}" dt="2022-08-10T07:57:29.983" v="533" actId="1038"/>
          <ac:spMkLst>
            <pc:docMk/>
            <pc:sldMk cId="433622896" sldId="2145706972"/>
            <ac:spMk id="21" creationId="{D197A87E-8F84-4B38-A6CF-79B3D192B7DE}"/>
          </ac:spMkLst>
        </pc:spChg>
        <pc:spChg chg="mod">
          <ac:chgData name="Boehmer, Mario" userId="8259f833-b689-4292-8808-ccacd54d7b35" providerId="ADAL" clId="{55302A20-24B7-4A06-94C8-7BD6230C1134}" dt="2022-08-10T07:57:29.983" v="533" actId="1038"/>
          <ac:spMkLst>
            <pc:docMk/>
            <pc:sldMk cId="433622896" sldId="2145706972"/>
            <ac:spMk id="32" creationId="{D947B32E-A83E-4EAE-B9D0-89D2BEC16FF9}"/>
          </ac:spMkLst>
        </pc:spChg>
        <pc:picChg chg="mod">
          <ac:chgData name="Boehmer, Mario" userId="8259f833-b689-4292-8808-ccacd54d7b35" providerId="ADAL" clId="{55302A20-24B7-4A06-94C8-7BD6230C1134}" dt="2022-08-10T07:57:29.983" v="533" actId="1038"/>
          <ac:picMkLst>
            <pc:docMk/>
            <pc:sldMk cId="433622896" sldId="2145706972"/>
            <ac:picMk id="7" creationId="{17DC9707-BDA2-45C0-9B91-FED761A8C5AA}"/>
          </ac:picMkLst>
        </pc:picChg>
        <pc:picChg chg="mod">
          <ac:chgData name="Boehmer, Mario" userId="8259f833-b689-4292-8808-ccacd54d7b35" providerId="ADAL" clId="{55302A20-24B7-4A06-94C8-7BD6230C1134}" dt="2022-08-10T07:57:24.468" v="525" actId="1076"/>
          <ac:picMkLst>
            <pc:docMk/>
            <pc:sldMk cId="433622896" sldId="2145706972"/>
            <ac:picMk id="9" creationId="{70640FED-27A7-463F-9F34-854123EAA251}"/>
          </ac:picMkLst>
        </pc:picChg>
        <pc:picChg chg="mod">
          <ac:chgData name="Boehmer, Mario" userId="8259f833-b689-4292-8808-ccacd54d7b35" providerId="ADAL" clId="{55302A20-24B7-4A06-94C8-7BD6230C1134}" dt="2022-08-10T07:57:29.983" v="533" actId="1038"/>
          <ac:picMkLst>
            <pc:docMk/>
            <pc:sldMk cId="433622896" sldId="2145706972"/>
            <ac:picMk id="22" creationId="{C5CD6B2F-372E-4A5B-A098-2395A7FB8364}"/>
          </ac:picMkLst>
        </pc:picChg>
        <pc:cxnChg chg="mod">
          <ac:chgData name="Boehmer, Mario" userId="8259f833-b689-4292-8808-ccacd54d7b35" providerId="ADAL" clId="{55302A20-24B7-4A06-94C8-7BD6230C1134}" dt="2022-08-10T07:57:29.983" v="533" actId="1038"/>
          <ac:cxnSpMkLst>
            <pc:docMk/>
            <pc:sldMk cId="433622896" sldId="2145706972"/>
            <ac:cxnSpMk id="18" creationId="{2419E6F2-3A05-4CD6-B829-FAC6A1AD77ED}"/>
          </ac:cxnSpMkLst>
        </pc:cxnChg>
        <pc:cxnChg chg="mod">
          <ac:chgData name="Boehmer, Mario" userId="8259f833-b689-4292-8808-ccacd54d7b35" providerId="ADAL" clId="{55302A20-24B7-4A06-94C8-7BD6230C1134}" dt="2022-08-10T07:57:29.983" v="533" actId="1038"/>
          <ac:cxnSpMkLst>
            <pc:docMk/>
            <pc:sldMk cId="433622896" sldId="2145706972"/>
            <ac:cxnSpMk id="27" creationId="{0C7ACC4D-A550-498A-BA54-0C1E09651B7A}"/>
          </ac:cxnSpMkLst>
        </pc:cxnChg>
      </pc:sldChg>
      <pc:sldChg chg="modSp mod">
        <pc:chgData name="Boehmer, Mario" userId="8259f833-b689-4292-8808-ccacd54d7b35" providerId="ADAL" clId="{55302A20-24B7-4A06-94C8-7BD6230C1134}" dt="2022-08-10T07:57:50.977" v="536" actId="14100"/>
        <pc:sldMkLst>
          <pc:docMk/>
          <pc:sldMk cId="1602745937" sldId="2145706973"/>
        </pc:sldMkLst>
        <pc:spChg chg="mod">
          <ac:chgData name="Boehmer, Mario" userId="8259f833-b689-4292-8808-ccacd54d7b35" providerId="ADAL" clId="{55302A20-24B7-4A06-94C8-7BD6230C1134}" dt="2022-08-10T07:57:50.977" v="536" actId="14100"/>
          <ac:spMkLst>
            <pc:docMk/>
            <pc:sldMk cId="1602745937" sldId="2145706973"/>
            <ac:spMk id="23" creationId="{09185FEE-23F2-416D-BA22-9CD614476A46}"/>
          </ac:spMkLst>
        </pc:spChg>
        <pc:picChg chg="mod">
          <ac:chgData name="Boehmer, Mario" userId="8259f833-b689-4292-8808-ccacd54d7b35" providerId="ADAL" clId="{55302A20-24B7-4A06-94C8-7BD6230C1134}" dt="2022-08-10T07:57:46.985" v="535" actId="1076"/>
          <ac:picMkLst>
            <pc:docMk/>
            <pc:sldMk cId="1602745937" sldId="2145706973"/>
            <ac:picMk id="9" creationId="{70640FED-27A7-463F-9F34-854123EAA251}"/>
          </ac:picMkLst>
        </pc:picChg>
      </pc:sldChg>
      <pc:sldChg chg="modSp mod">
        <pc:chgData name="Boehmer, Mario" userId="8259f833-b689-4292-8808-ccacd54d7b35" providerId="ADAL" clId="{55302A20-24B7-4A06-94C8-7BD6230C1134}" dt="2022-08-10T07:58:10.229" v="539" actId="1076"/>
        <pc:sldMkLst>
          <pc:docMk/>
          <pc:sldMk cId="4055884700" sldId="2145706974"/>
        </pc:sldMkLst>
        <pc:spChg chg="mod">
          <ac:chgData name="Boehmer, Mario" userId="8259f833-b689-4292-8808-ccacd54d7b35" providerId="ADAL" clId="{55302A20-24B7-4A06-94C8-7BD6230C1134}" dt="2022-08-10T07:58:02.701" v="537" actId="14100"/>
          <ac:spMkLst>
            <pc:docMk/>
            <pc:sldMk cId="4055884700" sldId="2145706974"/>
            <ac:spMk id="19" creationId="{25FC50BF-B097-40F1-9293-6F6132924A30}"/>
          </ac:spMkLst>
        </pc:spChg>
        <pc:picChg chg="mod">
          <ac:chgData name="Boehmer, Mario" userId="8259f833-b689-4292-8808-ccacd54d7b35" providerId="ADAL" clId="{55302A20-24B7-4A06-94C8-7BD6230C1134}" dt="2022-08-10T07:58:10.229" v="539" actId="1076"/>
          <ac:picMkLst>
            <pc:docMk/>
            <pc:sldMk cId="4055884700" sldId="2145706974"/>
            <ac:picMk id="9" creationId="{70640FED-27A7-463F-9F34-854123EAA251}"/>
          </ac:picMkLst>
        </pc:picChg>
        <pc:cxnChg chg="mod">
          <ac:chgData name="Boehmer, Mario" userId="8259f833-b689-4292-8808-ccacd54d7b35" providerId="ADAL" clId="{55302A20-24B7-4A06-94C8-7BD6230C1134}" dt="2022-08-10T07:58:06.108" v="538" actId="14100"/>
          <ac:cxnSpMkLst>
            <pc:docMk/>
            <pc:sldMk cId="4055884700" sldId="2145706974"/>
            <ac:cxnSpMk id="18" creationId="{2419E6F2-3A05-4CD6-B829-FAC6A1AD77ED}"/>
          </ac:cxnSpMkLst>
        </pc:cxnChg>
      </pc:sldChg>
      <pc:sldChg chg="modSp mod">
        <pc:chgData name="Boehmer, Mario" userId="8259f833-b689-4292-8808-ccacd54d7b35" providerId="ADAL" clId="{55302A20-24B7-4A06-94C8-7BD6230C1134}" dt="2022-08-10T07:58:25.089" v="542" actId="1076"/>
        <pc:sldMkLst>
          <pc:docMk/>
          <pc:sldMk cId="2863131046" sldId="2145706975"/>
        </pc:sldMkLst>
        <pc:spChg chg="mod">
          <ac:chgData name="Boehmer, Mario" userId="8259f833-b689-4292-8808-ccacd54d7b35" providerId="ADAL" clId="{55302A20-24B7-4A06-94C8-7BD6230C1134}" dt="2022-08-10T07:58:20.545" v="541" actId="1076"/>
          <ac:spMkLst>
            <pc:docMk/>
            <pc:sldMk cId="2863131046" sldId="2145706975"/>
            <ac:spMk id="19" creationId="{25FC50BF-B097-40F1-9293-6F6132924A30}"/>
          </ac:spMkLst>
        </pc:spChg>
        <pc:picChg chg="mod">
          <ac:chgData name="Boehmer, Mario" userId="8259f833-b689-4292-8808-ccacd54d7b35" providerId="ADAL" clId="{55302A20-24B7-4A06-94C8-7BD6230C1134}" dt="2022-08-10T07:58:25.089" v="542" actId="1076"/>
          <ac:picMkLst>
            <pc:docMk/>
            <pc:sldMk cId="2863131046" sldId="2145706975"/>
            <ac:picMk id="9" creationId="{70640FED-27A7-463F-9F34-854123EAA251}"/>
          </ac:picMkLst>
        </pc:picChg>
        <pc:cxnChg chg="mod">
          <ac:chgData name="Boehmer, Mario" userId="8259f833-b689-4292-8808-ccacd54d7b35" providerId="ADAL" clId="{55302A20-24B7-4A06-94C8-7BD6230C1134}" dt="2022-08-10T07:58:20.545" v="541" actId="1076"/>
          <ac:cxnSpMkLst>
            <pc:docMk/>
            <pc:sldMk cId="2863131046" sldId="2145706975"/>
            <ac:cxnSpMk id="18" creationId="{2419E6F2-3A05-4CD6-B829-FAC6A1AD77ED}"/>
          </ac:cxnSpMkLst>
        </pc:cxnChg>
      </pc:sldChg>
      <pc:sldChg chg="modSp mod">
        <pc:chgData name="Boehmer, Mario" userId="8259f833-b689-4292-8808-ccacd54d7b35" providerId="ADAL" clId="{55302A20-24B7-4A06-94C8-7BD6230C1134}" dt="2022-08-10T07:59:00.238" v="548" actId="14100"/>
        <pc:sldMkLst>
          <pc:docMk/>
          <pc:sldMk cId="829557863" sldId="2145706976"/>
        </pc:sldMkLst>
        <pc:spChg chg="mod">
          <ac:chgData name="Boehmer, Mario" userId="8259f833-b689-4292-8808-ccacd54d7b35" providerId="ADAL" clId="{55302A20-24B7-4A06-94C8-7BD6230C1134}" dt="2022-08-10T07:58:33.846" v="544" actId="1035"/>
          <ac:spMkLst>
            <pc:docMk/>
            <pc:sldMk cId="829557863" sldId="2145706976"/>
            <ac:spMk id="4" creationId="{8D2D4F4F-038C-447A-A86A-2E29CFA7A69F}"/>
          </ac:spMkLst>
        </pc:spChg>
        <pc:spChg chg="mod">
          <ac:chgData name="Boehmer, Mario" userId="8259f833-b689-4292-8808-ccacd54d7b35" providerId="ADAL" clId="{55302A20-24B7-4A06-94C8-7BD6230C1134}" dt="2022-08-10T07:58:39.070" v="545" actId="255"/>
          <ac:spMkLst>
            <pc:docMk/>
            <pc:sldMk cId="829557863" sldId="2145706976"/>
            <ac:spMk id="15" creationId="{4B08B611-D86E-4B40-95DD-391CE5BB17EC}"/>
          </ac:spMkLst>
        </pc:spChg>
        <pc:spChg chg="mod">
          <ac:chgData name="Boehmer, Mario" userId="8259f833-b689-4292-8808-ccacd54d7b35" providerId="ADAL" clId="{55302A20-24B7-4A06-94C8-7BD6230C1134}" dt="2022-08-10T07:58:33.846" v="544" actId="1035"/>
          <ac:spMkLst>
            <pc:docMk/>
            <pc:sldMk cId="829557863" sldId="2145706976"/>
            <ac:spMk id="19" creationId="{25FC50BF-B097-40F1-9293-6F6132924A30}"/>
          </ac:spMkLst>
        </pc:spChg>
        <pc:spChg chg="mod">
          <ac:chgData name="Boehmer, Mario" userId="8259f833-b689-4292-8808-ccacd54d7b35" providerId="ADAL" clId="{55302A20-24B7-4A06-94C8-7BD6230C1134}" dt="2022-08-10T07:58:54.454" v="547" actId="14100"/>
          <ac:spMkLst>
            <pc:docMk/>
            <pc:sldMk cId="829557863" sldId="2145706976"/>
            <ac:spMk id="25" creationId="{A2780DBE-9174-4217-BAF9-6372F3812B61}"/>
          </ac:spMkLst>
        </pc:spChg>
        <pc:grpChg chg="mod">
          <ac:chgData name="Boehmer, Mario" userId="8259f833-b689-4292-8808-ccacd54d7b35" providerId="ADAL" clId="{55302A20-24B7-4A06-94C8-7BD6230C1134}" dt="2022-08-10T07:58:33.846" v="544" actId="1035"/>
          <ac:grpSpMkLst>
            <pc:docMk/>
            <pc:sldMk cId="829557863" sldId="2145706976"/>
            <ac:grpSpMk id="43" creationId="{FA45747B-8C22-4E76-AD4A-0F2B9C025D56}"/>
          </ac:grpSpMkLst>
        </pc:grpChg>
        <pc:picChg chg="mod">
          <ac:chgData name="Boehmer, Mario" userId="8259f833-b689-4292-8808-ccacd54d7b35" providerId="ADAL" clId="{55302A20-24B7-4A06-94C8-7BD6230C1134}" dt="2022-08-10T07:58:33.846" v="544" actId="1035"/>
          <ac:picMkLst>
            <pc:docMk/>
            <pc:sldMk cId="829557863" sldId="2145706976"/>
            <ac:picMk id="3" creationId="{06AA6BEF-4F39-4E09-B417-7D77D4F8F989}"/>
          </ac:picMkLst>
        </pc:picChg>
        <pc:picChg chg="mod">
          <ac:chgData name="Boehmer, Mario" userId="8259f833-b689-4292-8808-ccacd54d7b35" providerId="ADAL" clId="{55302A20-24B7-4A06-94C8-7BD6230C1134}" dt="2022-08-10T07:58:41.557" v="546" actId="1076"/>
          <ac:picMkLst>
            <pc:docMk/>
            <pc:sldMk cId="829557863" sldId="2145706976"/>
            <ac:picMk id="9" creationId="{70640FED-27A7-463F-9F34-854123EAA251}"/>
          </ac:picMkLst>
        </pc:picChg>
        <pc:picChg chg="mod">
          <ac:chgData name="Boehmer, Mario" userId="8259f833-b689-4292-8808-ccacd54d7b35" providerId="ADAL" clId="{55302A20-24B7-4A06-94C8-7BD6230C1134}" dt="2022-08-10T07:58:33.846" v="544" actId="1035"/>
          <ac:picMkLst>
            <pc:docMk/>
            <pc:sldMk cId="829557863" sldId="2145706976"/>
            <ac:picMk id="13" creationId="{296F511B-119C-4566-A838-5C4A59446070}"/>
          </ac:picMkLst>
        </pc:picChg>
        <pc:picChg chg="mod">
          <ac:chgData name="Boehmer, Mario" userId="8259f833-b689-4292-8808-ccacd54d7b35" providerId="ADAL" clId="{55302A20-24B7-4A06-94C8-7BD6230C1134}" dt="2022-08-10T07:58:33.846" v="544" actId="1035"/>
          <ac:picMkLst>
            <pc:docMk/>
            <pc:sldMk cId="829557863" sldId="2145706976"/>
            <ac:picMk id="17" creationId="{35BECE88-2C39-4147-A5B4-79E15F9547AE}"/>
          </ac:picMkLst>
        </pc:picChg>
        <pc:cxnChg chg="mod">
          <ac:chgData name="Boehmer, Mario" userId="8259f833-b689-4292-8808-ccacd54d7b35" providerId="ADAL" clId="{55302A20-24B7-4A06-94C8-7BD6230C1134}" dt="2022-08-10T07:58:33.846" v="544" actId="1035"/>
          <ac:cxnSpMkLst>
            <pc:docMk/>
            <pc:sldMk cId="829557863" sldId="2145706976"/>
            <ac:cxnSpMk id="18" creationId="{2419E6F2-3A05-4CD6-B829-FAC6A1AD77ED}"/>
          </ac:cxnSpMkLst>
        </pc:cxnChg>
        <pc:cxnChg chg="mod">
          <ac:chgData name="Boehmer, Mario" userId="8259f833-b689-4292-8808-ccacd54d7b35" providerId="ADAL" clId="{55302A20-24B7-4A06-94C8-7BD6230C1134}" dt="2022-08-10T07:58:33.846" v="544" actId="1035"/>
          <ac:cxnSpMkLst>
            <pc:docMk/>
            <pc:sldMk cId="829557863" sldId="2145706976"/>
            <ac:cxnSpMk id="20" creationId="{3A1BFDFF-4478-49F1-9007-8CDE8CE44019}"/>
          </ac:cxnSpMkLst>
        </pc:cxnChg>
        <pc:cxnChg chg="mod">
          <ac:chgData name="Boehmer, Mario" userId="8259f833-b689-4292-8808-ccacd54d7b35" providerId="ADAL" clId="{55302A20-24B7-4A06-94C8-7BD6230C1134}" dt="2022-08-10T07:58:33.846" v="544" actId="1035"/>
          <ac:cxnSpMkLst>
            <pc:docMk/>
            <pc:sldMk cId="829557863" sldId="2145706976"/>
            <ac:cxnSpMk id="29" creationId="{647F83C4-B71E-43FD-A11C-4783F4ECD741}"/>
          </ac:cxnSpMkLst>
        </pc:cxnChg>
        <pc:cxnChg chg="mod">
          <ac:chgData name="Boehmer, Mario" userId="8259f833-b689-4292-8808-ccacd54d7b35" providerId="ADAL" clId="{55302A20-24B7-4A06-94C8-7BD6230C1134}" dt="2022-08-10T07:59:00.238" v="548" actId="14100"/>
          <ac:cxnSpMkLst>
            <pc:docMk/>
            <pc:sldMk cId="829557863" sldId="2145706976"/>
            <ac:cxnSpMk id="33" creationId="{70C56D0A-3980-4DE5-81D8-9BB6EA5226D4}"/>
          </ac:cxnSpMkLst>
        </pc:cxnChg>
        <pc:cxnChg chg="mod">
          <ac:chgData name="Boehmer, Mario" userId="8259f833-b689-4292-8808-ccacd54d7b35" providerId="ADAL" clId="{55302A20-24B7-4A06-94C8-7BD6230C1134}" dt="2022-08-10T07:58:33.846" v="544" actId="1035"/>
          <ac:cxnSpMkLst>
            <pc:docMk/>
            <pc:sldMk cId="829557863" sldId="2145706976"/>
            <ac:cxnSpMk id="42" creationId="{2B6D9BDB-DDE4-4241-90EE-2D98F5DC9ACF}"/>
          </ac:cxnSpMkLst>
        </pc:cxnChg>
        <pc:cxnChg chg="mod">
          <ac:chgData name="Boehmer, Mario" userId="8259f833-b689-4292-8808-ccacd54d7b35" providerId="ADAL" clId="{55302A20-24B7-4A06-94C8-7BD6230C1134}" dt="2022-08-10T07:58:33.846" v="544" actId="1035"/>
          <ac:cxnSpMkLst>
            <pc:docMk/>
            <pc:sldMk cId="829557863" sldId="2145706976"/>
            <ac:cxnSpMk id="46" creationId="{C46E57DE-B308-4AB2-A625-E9A2138E1B63}"/>
          </ac:cxnSpMkLst>
        </pc:cxnChg>
      </pc:sldChg>
      <pc:sldChg chg="delSp modSp mod">
        <pc:chgData name="Boehmer, Mario" userId="8259f833-b689-4292-8808-ccacd54d7b35" providerId="ADAL" clId="{55302A20-24B7-4A06-94C8-7BD6230C1134}" dt="2022-08-10T07:59:48.775" v="560" actId="255"/>
        <pc:sldMkLst>
          <pc:docMk/>
          <pc:sldMk cId="3056446113" sldId="2145706977"/>
        </pc:sldMkLst>
        <pc:spChg chg="mod">
          <ac:chgData name="Boehmer, Mario" userId="8259f833-b689-4292-8808-ccacd54d7b35" providerId="ADAL" clId="{55302A20-24B7-4A06-94C8-7BD6230C1134}" dt="2022-08-10T07:59:48.775" v="560" actId="255"/>
          <ac:spMkLst>
            <pc:docMk/>
            <pc:sldMk cId="3056446113" sldId="2145706977"/>
            <ac:spMk id="15" creationId="{4B08B611-D86E-4B40-95DD-391CE5BB17EC}"/>
          </ac:spMkLst>
        </pc:spChg>
        <pc:spChg chg="mod">
          <ac:chgData name="Boehmer, Mario" userId="8259f833-b689-4292-8808-ccacd54d7b35" providerId="ADAL" clId="{55302A20-24B7-4A06-94C8-7BD6230C1134}" dt="2022-08-10T07:59:35.137" v="555" actId="6549"/>
          <ac:spMkLst>
            <pc:docMk/>
            <pc:sldMk cId="3056446113" sldId="2145706977"/>
            <ac:spMk id="30" creationId="{9632E026-8BE3-40C7-B6D9-A470FDBCEF38}"/>
          </ac:spMkLst>
        </pc:spChg>
        <pc:picChg chg="mod">
          <ac:chgData name="Boehmer, Mario" userId="8259f833-b689-4292-8808-ccacd54d7b35" providerId="ADAL" clId="{55302A20-24B7-4A06-94C8-7BD6230C1134}" dt="2022-08-10T07:59:37.234" v="556" actId="1076"/>
          <ac:picMkLst>
            <pc:docMk/>
            <pc:sldMk cId="3056446113" sldId="2145706977"/>
            <ac:picMk id="8" creationId="{28A8F681-5214-4EEE-9554-0D900CB73D96}"/>
          </ac:picMkLst>
        </pc:picChg>
        <pc:cxnChg chg="del">
          <ac:chgData name="Boehmer, Mario" userId="8259f833-b689-4292-8808-ccacd54d7b35" providerId="ADAL" clId="{55302A20-24B7-4A06-94C8-7BD6230C1134}" dt="2022-08-10T07:59:38.654" v="557" actId="478"/>
          <ac:cxnSpMkLst>
            <pc:docMk/>
            <pc:sldMk cId="3056446113" sldId="2145706977"/>
            <ac:cxnSpMk id="18" creationId="{4AF68956-C117-4024-A4A2-D7A0BBF4B945}"/>
          </ac:cxnSpMkLst>
        </pc:cxnChg>
        <pc:cxnChg chg="del">
          <ac:chgData name="Boehmer, Mario" userId="8259f833-b689-4292-8808-ccacd54d7b35" providerId="ADAL" clId="{55302A20-24B7-4A06-94C8-7BD6230C1134}" dt="2022-08-10T07:59:39.296" v="558" actId="478"/>
          <ac:cxnSpMkLst>
            <pc:docMk/>
            <pc:sldMk cId="3056446113" sldId="2145706977"/>
            <ac:cxnSpMk id="22" creationId="{57162ED2-CBC9-4A09-B697-013F195E6365}"/>
          </ac:cxnSpMkLst>
        </pc:cxnChg>
        <pc:cxnChg chg="del">
          <ac:chgData name="Boehmer, Mario" userId="8259f833-b689-4292-8808-ccacd54d7b35" providerId="ADAL" clId="{55302A20-24B7-4A06-94C8-7BD6230C1134}" dt="2022-08-10T07:59:41.183" v="559" actId="478"/>
          <ac:cxnSpMkLst>
            <pc:docMk/>
            <pc:sldMk cId="3056446113" sldId="2145706977"/>
            <ac:cxnSpMk id="23" creationId="{9D78DE2B-8150-4E03-832F-85841C3F1577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11651474-28CD-430D-B610-F7DF1B156A36}" type="datetimeFigureOut">
              <a:rPr lang="en-GB" smtClean="0"/>
              <a:t>10/08/2022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D9E94E74-2CB2-4465-8CC6-5112F46488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88208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DAB5AE17-8E6C-4009-ACF3-797CFACD3AF1}" type="datetimeFigureOut">
              <a:rPr lang="en-GB" smtClean="0"/>
              <a:t>10/08/2022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71DB125F-D24F-47AE-85FE-C3EFFAB88D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2636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1450" indent="-171450" algn="l" defTabSz="914400" rtl="0" eaLnBrk="1" latinLnBrk="0" hangingPunct="1">
      <a:buFont typeface="Arial" panose="020B0604020202020204" pitchFamily="34" charset="0"/>
      <a:buChar char="‒"/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358775" indent="-171450" algn="l" defTabSz="914400" rtl="0" eaLnBrk="1" latinLnBrk="0" hangingPunct="1">
      <a:buFont typeface="Arial" panose="020B0604020202020204" pitchFamily="34" charset="0"/>
      <a:buChar char="‒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539750" indent="-171450" algn="l" defTabSz="914400" rtl="0" eaLnBrk="1" latinLnBrk="0" hangingPunct="1">
      <a:buFont typeface="Arial" panose="020B0604020202020204" pitchFamily="34" charset="0"/>
      <a:buChar char="‒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719138" indent="-171450" algn="l" defTabSz="914400" rtl="0" eaLnBrk="1" latinLnBrk="0" hangingPunct="1">
      <a:buFont typeface="Arial" panose="020B0604020202020204" pitchFamily="34" charset="0"/>
      <a:buChar char="‒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898525" indent="-171450" algn="l" defTabSz="914400" rtl="0" eaLnBrk="1" latinLnBrk="0" hangingPunct="1">
      <a:buFont typeface="Arial" panose="020B0604020202020204" pitchFamily="34" charset="0"/>
      <a:buChar char="‒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702860" y="4441493"/>
            <a:ext cx="5486400" cy="3600450"/>
          </a:xfrm>
        </p:spPr>
        <p:txBody>
          <a:bodyPr/>
          <a:lstStyle/>
          <a:p>
            <a:pPr marL="0" indent="0">
              <a:lnSpc>
                <a:spcPct val="130000"/>
              </a:lnSpc>
              <a:buNone/>
            </a:pPr>
            <a:endParaRPr lang="de-DE" b="0">
              <a:solidFill>
                <a:srgbClr val="00B05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1DB125F-D24F-47AE-85FE-C3EFFAB88DF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70269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DB125F-D24F-47AE-85FE-C3EFFAB88DF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90128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DB125F-D24F-47AE-85FE-C3EFFAB88DFD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76584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DB125F-D24F-47AE-85FE-C3EFFAB88DFD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3389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5" Type="http://schemas.openxmlformats.org/officeDocument/2006/relationships/image" Target="../media/image3.emf"/><Relationship Id="rId4" Type="http://schemas.openxmlformats.org/officeDocument/2006/relationships/image" Target="../media/image4.emf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8.xml"/><Relationship Id="rId5" Type="http://schemas.openxmlformats.org/officeDocument/2006/relationships/image" Target="../media/image2.emf"/><Relationship Id="rId4" Type="http://schemas.openxmlformats.org/officeDocument/2006/relationships/image" Target="../media/image6.emf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9.xml"/><Relationship Id="rId4" Type="http://schemas.openxmlformats.org/officeDocument/2006/relationships/image" Target="../media/image6.emf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.xml"/><Relationship Id="rId4" Type="http://schemas.openxmlformats.org/officeDocument/2006/relationships/image" Target="../media/image6.emf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5" Type="http://schemas.openxmlformats.org/officeDocument/2006/relationships/image" Target="../media/image3.emf"/><Relationship Id="rId4" Type="http://schemas.openxmlformats.org/officeDocument/2006/relationships/image" Target="../media/image4.emf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16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1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5" Type="http://schemas.openxmlformats.org/officeDocument/2006/relationships/image" Target="../media/image3.emf"/><Relationship Id="rId4" Type="http://schemas.openxmlformats.org/officeDocument/2006/relationships/image" Target="../media/image4.emf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20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21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22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5" Type="http://schemas.openxmlformats.org/officeDocument/2006/relationships/image" Target="../media/image3.emf"/><Relationship Id="rId4" Type="http://schemas.openxmlformats.org/officeDocument/2006/relationships/image" Target="../media/image4.emf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25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 bwMode="gray"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5938" y="1873833"/>
            <a:ext cx="11175732" cy="4507917"/>
          </a:xfrm>
        </p:spPr>
        <p:txBody>
          <a:bodyPr anchor="t"/>
          <a:lstStyle>
            <a:lvl1pPr algn="l">
              <a:lnSpc>
                <a:spcPct val="90000"/>
              </a:lnSpc>
              <a:defRPr sz="5000" cap="all" baseline="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5937" y="908720"/>
            <a:ext cx="11160125" cy="676800"/>
          </a:xfrm>
        </p:spPr>
        <p:txBody>
          <a:bodyPr anchor="b"/>
          <a:lstStyle>
            <a:lvl1pPr marL="0" indent="0" algn="l">
              <a:lnSpc>
                <a:spcPct val="100000"/>
              </a:lnSpc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GB"/>
          </a:p>
        </p:txBody>
      </p:sp>
      <p:pic>
        <p:nvPicPr>
          <p:cNvPr id="10" name="Bild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3670" y="319956"/>
            <a:ext cx="2448000" cy="603354"/>
          </a:xfrm>
          <a:prstGeom prst="rect">
            <a:avLst/>
          </a:prstGeom>
        </p:spPr>
      </p:pic>
      <p:cxnSp>
        <p:nvCxnSpPr>
          <p:cNvPr id="11" name="Straight Connector 10"/>
          <p:cNvCxnSpPr/>
          <p:nvPr userDrawn="1"/>
        </p:nvCxnSpPr>
        <p:spPr bwMode="gray">
          <a:xfrm>
            <a:off x="515938" y="1736725"/>
            <a:ext cx="11160124" cy="1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0730166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(right)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 bwMode="gray">
          <a:xfrm>
            <a:off x="407368" y="365125"/>
            <a:ext cx="9001000" cy="363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ctr"/>
            <a:endParaRPr lang="de-DE" sz="1600" err="1"/>
          </a:p>
        </p:txBody>
      </p:sp>
      <p:sp>
        <p:nvSpPr>
          <p:cNvPr id="11" name="Rectangle 10"/>
          <p:cNvSpPr/>
          <p:nvPr userDrawn="1"/>
        </p:nvSpPr>
        <p:spPr bwMode="gray">
          <a:xfrm>
            <a:off x="0" y="1666876"/>
            <a:ext cx="3225500" cy="1495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30096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5500" y="908720"/>
            <a:ext cx="8450562" cy="677491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25500" y="1875600"/>
            <a:ext cx="8450562" cy="45061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323944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auf Platzhalter ziehen oder durch Klicken auf Symbol hinzufügen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873941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17367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5938" y="1873833"/>
            <a:ext cx="11175732" cy="4507917"/>
          </a:xfrm>
        </p:spPr>
        <p:txBody>
          <a:bodyPr anchor="t"/>
          <a:lstStyle>
            <a:lvl1pPr algn="l">
              <a:lnSpc>
                <a:spcPct val="90000"/>
              </a:lnSpc>
              <a:defRPr sz="5000" cap="all" baseline="0"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5937" y="908720"/>
            <a:ext cx="11160125" cy="676800"/>
          </a:xfrm>
        </p:spPr>
        <p:txBody>
          <a:bodyPr anchor="b"/>
          <a:lstStyle>
            <a:lvl1pPr marL="0" indent="0" algn="l">
              <a:lnSpc>
                <a:spcPct val="100000"/>
              </a:lnSpc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GB"/>
          </a:p>
        </p:txBody>
      </p:sp>
      <p:pic>
        <p:nvPicPr>
          <p:cNvPr id="10" name="Bild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3670" y="319956"/>
            <a:ext cx="2448000" cy="603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439561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(pi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0" y="1736724"/>
            <a:ext cx="12192000" cy="5121275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auf Platzhalter ziehen oder durch Klicken auf Symbol hinzufügen</a:t>
            </a:r>
            <a:endParaRPr lang="en-GB"/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12192000" cy="17367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1600" err="1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5938" y="1873833"/>
            <a:ext cx="11175732" cy="2095227"/>
          </a:xfrm>
        </p:spPr>
        <p:txBody>
          <a:bodyPr anchor="t"/>
          <a:lstStyle>
            <a:lvl1pPr algn="l">
              <a:lnSpc>
                <a:spcPct val="90000"/>
              </a:lnSpc>
              <a:defRPr sz="5000" cap="all" baseline="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5937" y="908720"/>
            <a:ext cx="11160125" cy="676800"/>
          </a:xfrm>
        </p:spPr>
        <p:txBody>
          <a:bodyPr anchor="b"/>
          <a:lstStyle>
            <a:lvl1pPr marL="0" indent="0" algn="l">
              <a:lnSpc>
                <a:spcPct val="100000"/>
              </a:lnSpc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GB"/>
          </a:p>
        </p:txBody>
      </p:sp>
      <p:pic>
        <p:nvPicPr>
          <p:cNvPr id="10" name="Bild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3670" y="319956"/>
            <a:ext cx="2448000" cy="603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622508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">
    <p:bg bwMode="gray"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 bwMode="gray">
          <a:xfrm>
            <a:off x="515938" y="1736725"/>
            <a:ext cx="11160124" cy="1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Bild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3670" y="319956"/>
            <a:ext cx="2448000" cy="603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93046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End">
    <p:bg bwMode="gray"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5936" y="1766461"/>
            <a:ext cx="11160126" cy="1986575"/>
          </a:xfrm>
        </p:spPr>
        <p:txBody>
          <a:bodyPr anchor="t"/>
          <a:lstStyle>
            <a:lvl1pPr algn="l">
              <a:lnSpc>
                <a:spcPct val="95000"/>
              </a:lnSpc>
              <a:defRPr sz="6600" cap="all" baseline="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5937" y="3911202"/>
            <a:ext cx="11160125" cy="2470547"/>
          </a:xfrm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1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 bwMode="gray">
          <a:xfrm>
            <a:off x="515938" y="1736725"/>
            <a:ext cx="11160124" cy="1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Bild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71" y="365125"/>
            <a:ext cx="1764000" cy="434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388982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rand_OS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937" y="1875304"/>
            <a:ext cx="11160125" cy="367793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pic>
        <p:nvPicPr>
          <p:cNvPr id="10" name="Bild 4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1396" y="5810026"/>
            <a:ext cx="1698678" cy="79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667868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rand_LEDVANCE OS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937" y="1875304"/>
            <a:ext cx="11160125" cy="367793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pic>
        <p:nvPicPr>
          <p:cNvPr id="14" name="Bild 3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5742" y="5804874"/>
            <a:ext cx="1868843" cy="84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363675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rand_LEDVANCE OSR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937" y="1875304"/>
            <a:ext cx="11160125" cy="367793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pic>
        <p:nvPicPr>
          <p:cNvPr id="14" name="Bild 3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7720" y="5804874"/>
            <a:ext cx="1868843" cy="842400"/>
          </a:xfrm>
          <a:prstGeom prst="rect">
            <a:avLst/>
          </a:prstGeom>
        </p:spPr>
      </p:pic>
      <p:pic>
        <p:nvPicPr>
          <p:cNvPr id="8" name="Bild 4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1396" y="5810026"/>
            <a:ext cx="1698678" cy="79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15153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rand_SYLVAN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937" y="1875304"/>
            <a:ext cx="11160125" cy="367793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pic>
        <p:nvPicPr>
          <p:cNvPr id="13" name="Bild 3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6979" y="5776560"/>
            <a:ext cx="2181941" cy="855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15267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4618132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(Partner Brand)">
    <p:bg bwMode="gray"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5938" y="1873833"/>
            <a:ext cx="8727732" cy="4507917"/>
          </a:xfrm>
        </p:spPr>
        <p:txBody>
          <a:bodyPr anchor="t"/>
          <a:lstStyle>
            <a:lvl1pPr algn="l">
              <a:lnSpc>
                <a:spcPct val="90000"/>
              </a:lnSpc>
              <a:defRPr sz="5000" cap="all" baseline="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5938" y="908720"/>
            <a:ext cx="8715544" cy="676800"/>
          </a:xfrm>
        </p:spPr>
        <p:txBody>
          <a:bodyPr anchor="b"/>
          <a:lstStyle>
            <a:lvl1pPr marL="0" indent="0" algn="l">
              <a:lnSpc>
                <a:spcPct val="100000"/>
              </a:lnSpc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GB"/>
          </a:p>
        </p:txBody>
      </p:sp>
      <p:pic>
        <p:nvPicPr>
          <p:cNvPr id="10" name="Bild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3670" y="319956"/>
            <a:ext cx="2448000" cy="603354"/>
          </a:xfrm>
          <a:prstGeom prst="rect">
            <a:avLst/>
          </a:prstGeom>
        </p:spPr>
      </p:pic>
      <p:cxnSp>
        <p:nvCxnSpPr>
          <p:cNvPr id="11" name="Straight Connector 10"/>
          <p:cNvCxnSpPr/>
          <p:nvPr userDrawn="1"/>
        </p:nvCxnSpPr>
        <p:spPr bwMode="gray">
          <a:xfrm>
            <a:off x="515938" y="1736725"/>
            <a:ext cx="11160124" cy="1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Bildplatzhalter 18"/>
          <p:cNvSpPr>
            <a:spLocks noGrp="1"/>
          </p:cNvSpPr>
          <p:nvPr>
            <p:ph type="pic" sz="quarter" idx="10" hasCustomPrompt="1"/>
          </p:nvPr>
        </p:nvSpPr>
        <p:spPr>
          <a:xfrm>
            <a:off x="9938903" y="1955217"/>
            <a:ext cx="1738800" cy="756000"/>
          </a:xfrm>
          <a:solidFill>
            <a:schemeClr val="bg1"/>
          </a:solid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sz="800" b="1">
                <a:solidFill>
                  <a:schemeClr val="tx2"/>
                </a:solidFill>
              </a:defRPr>
            </a:lvl1pPr>
          </a:lstStyle>
          <a:p>
            <a:r>
              <a:rPr lang="de-DE" sz="800" b="1">
                <a:solidFill>
                  <a:schemeClr val="tx2"/>
                </a:solidFill>
              </a:rPr>
              <a:t>Partner Brand</a:t>
            </a:r>
          </a:p>
        </p:txBody>
      </p:sp>
    </p:spTree>
    <p:extLst>
      <p:ext uri="{BB962C8B-B14F-4D97-AF65-F5344CB8AC3E}">
        <p14:creationId xmlns:p14="http://schemas.microsoft.com/office/powerpoint/2010/main" val="3814024293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(Partner Brand)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5937" y="908720"/>
            <a:ext cx="9396487" cy="677491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Bildplatzhalter 18"/>
          <p:cNvSpPr>
            <a:spLocks noGrp="1"/>
          </p:cNvSpPr>
          <p:nvPr>
            <p:ph type="pic" sz="quarter" idx="10" hasCustomPrompt="1"/>
          </p:nvPr>
        </p:nvSpPr>
        <p:spPr>
          <a:xfrm>
            <a:off x="10437909" y="932024"/>
            <a:ext cx="1238153" cy="588764"/>
          </a:xfrm>
          <a:solidFill>
            <a:schemeClr val="bg1"/>
          </a:solid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sz="800" b="1">
                <a:solidFill>
                  <a:schemeClr val="tx2"/>
                </a:solidFill>
              </a:defRPr>
            </a:lvl1pPr>
          </a:lstStyle>
          <a:p>
            <a:r>
              <a:rPr lang="de-DE" sz="800" b="1">
                <a:solidFill>
                  <a:schemeClr val="tx2"/>
                </a:solidFill>
              </a:rPr>
              <a:t>Partner Brand</a:t>
            </a:r>
          </a:p>
        </p:txBody>
      </p:sp>
    </p:spTree>
    <p:extLst>
      <p:ext uri="{BB962C8B-B14F-4D97-AF65-F5344CB8AC3E}">
        <p14:creationId xmlns:p14="http://schemas.microsoft.com/office/powerpoint/2010/main" val="1922300842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 bwMode="gray"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60" imgH="360" progId="TCLayout.ActiveDocument.1">
                  <p:embed/>
                </p:oleObj>
              </mc:Choice>
              <mc:Fallback>
                <p:oleObj name="think-cell Folie" r:id="rId3" imgW="360" imgH="36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5938" y="1873833"/>
            <a:ext cx="11160125" cy="4507917"/>
          </a:xfrm>
        </p:spPr>
        <p:txBody>
          <a:bodyPr anchor="t"/>
          <a:lstStyle>
            <a:lvl1pPr algn="l">
              <a:lnSpc>
                <a:spcPct val="90000"/>
              </a:lnSpc>
              <a:defRPr sz="5000" cap="all" baseline="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5937" y="908720"/>
            <a:ext cx="11160125" cy="676800"/>
          </a:xfrm>
        </p:spPr>
        <p:txBody>
          <a:bodyPr anchor="b"/>
          <a:lstStyle>
            <a:lvl1pPr marL="0" indent="0" algn="l">
              <a:lnSpc>
                <a:spcPct val="100000"/>
              </a:lnSpc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GB"/>
          </a:p>
        </p:txBody>
      </p:sp>
      <p:pic>
        <p:nvPicPr>
          <p:cNvPr id="10" name="Bild 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3670" y="319956"/>
            <a:ext cx="2448000" cy="603354"/>
          </a:xfrm>
          <a:prstGeom prst="rect">
            <a:avLst/>
          </a:prstGeom>
        </p:spPr>
      </p:pic>
      <p:cxnSp>
        <p:nvCxnSpPr>
          <p:cNvPr id="11" name="Straight Connector 10"/>
          <p:cNvCxnSpPr/>
          <p:nvPr userDrawn="1"/>
        </p:nvCxnSpPr>
        <p:spPr bwMode="gray">
          <a:xfrm>
            <a:off x="515938" y="1736725"/>
            <a:ext cx="11160124" cy="1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4083934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60" imgH="360" progId="TCLayout.ActiveDocument.1">
                  <p:embed/>
                </p:oleObj>
              </mc:Choice>
              <mc:Fallback>
                <p:oleObj name="think-cell Folie" r:id="rId3" imgW="360" imgH="36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6245467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938" y="908720"/>
            <a:ext cx="3563938" cy="677491"/>
          </a:xfrm>
        </p:spPr>
        <p:txBody>
          <a:bodyPr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938" y="4329100"/>
            <a:ext cx="3563938" cy="2052650"/>
          </a:xfrm>
        </p:spPr>
        <p:txBody>
          <a:bodyPr/>
          <a:lstStyle>
            <a:lvl1pPr marL="182563" indent="-182563">
              <a:defRPr sz="1600"/>
            </a:lvl1pPr>
            <a:lvl2pPr marL="361950" indent="-180975">
              <a:defRPr sz="1600"/>
            </a:lvl2pPr>
            <a:lvl3pPr marL="542925" indent="-180975">
              <a:defRPr sz="1600"/>
            </a:lvl3pPr>
            <a:lvl4pPr marL="714375" indent="-171450">
              <a:defRPr sz="1600"/>
            </a:lvl4pPr>
            <a:lvl5pPr marL="895350" indent="-180975"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4295775" y="4329100"/>
            <a:ext cx="3600449" cy="2052650"/>
          </a:xfrm>
        </p:spPr>
        <p:txBody>
          <a:bodyPr/>
          <a:lstStyle>
            <a:lvl1pPr marL="180975" indent="-180975">
              <a:defRPr sz="1600"/>
            </a:lvl1pPr>
            <a:lvl2pPr marL="361950" indent="-180975">
              <a:defRPr sz="1600"/>
            </a:lvl2pPr>
            <a:lvl3pPr marL="542925" indent="-180975">
              <a:defRPr sz="1600"/>
            </a:lvl3pPr>
            <a:lvl4pPr marL="714375" indent="-171450">
              <a:defRPr sz="1600"/>
            </a:lvl4pPr>
            <a:lvl5pPr marL="895350" indent="-180975"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8" name="Content Placeholder 2"/>
          <p:cNvSpPr>
            <a:spLocks noGrp="1"/>
          </p:cNvSpPr>
          <p:nvPr>
            <p:ph idx="14"/>
          </p:nvPr>
        </p:nvSpPr>
        <p:spPr>
          <a:xfrm>
            <a:off x="8112125" y="4329100"/>
            <a:ext cx="3563937" cy="2052650"/>
          </a:xfrm>
        </p:spPr>
        <p:txBody>
          <a:bodyPr/>
          <a:lstStyle>
            <a:lvl1pPr marL="180975" indent="-180975">
              <a:defRPr sz="1600"/>
            </a:lvl1pPr>
            <a:lvl2pPr marL="361950" indent="-180975">
              <a:defRPr sz="1600"/>
            </a:lvl2pPr>
            <a:lvl3pPr marL="542925" indent="-180975">
              <a:defRPr sz="1600"/>
            </a:lvl3pPr>
            <a:lvl4pPr marL="714375" indent="-171450">
              <a:defRPr sz="1600"/>
            </a:lvl4pPr>
            <a:lvl5pPr marL="895350" indent="-180975"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/>
          </p:nvPr>
        </p:nvSpPr>
        <p:spPr>
          <a:xfrm>
            <a:off x="4295774" y="908720"/>
            <a:ext cx="3600449" cy="677491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6"/>
          </p:nvPr>
        </p:nvSpPr>
        <p:spPr>
          <a:xfrm>
            <a:off x="8112124" y="908720"/>
            <a:ext cx="3563937" cy="677491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4" name="Rectangle 13"/>
          <p:cNvSpPr/>
          <p:nvPr userDrawn="1"/>
        </p:nvSpPr>
        <p:spPr bwMode="gray">
          <a:xfrm>
            <a:off x="7896223" y="1586211"/>
            <a:ext cx="215902" cy="3299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 userDrawn="1"/>
        </p:nvSpPr>
        <p:spPr bwMode="gray">
          <a:xfrm>
            <a:off x="4079875" y="1586211"/>
            <a:ext cx="215900" cy="3299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Chart Placeholder 17"/>
          <p:cNvSpPr>
            <a:spLocks noGrp="1"/>
          </p:cNvSpPr>
          <p:nvPr>
            <p:ph type="chart" sz="quarter" idx="17"/>
          </p:nvPr>
        </p:nvSpPr>
        <p:spPr>
          <a:xfrm>
            <a:off x="515937" y="1916113"/>
            <a:ext cx="3563937" cy="2255427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Diagramm durch Klicken auf Symbol hinzufügen</a:t>
            </a:r>
            <a:endParaRPr lang="en-GB"/>
          </a:p>
        </p:txBody>
      </p:sp>
      <p:sp>
        <p:nvSpPr>
          <p:cNvPr id="19" name="Chart Placeholder 17"/>
          <p:cNvSpPr>
            <a:spLocks noGrp="1"/>
          </p:cNvSpPr>
          <p:nvPr>
            <p:ph type="chart" sz="quarter" idx="18"/>
          </p:nvPr>
        </p:nvSpPr>
        <p:spPr>
          <a:xfrm>
            <a:off x="4295774" y="1916113"/>
            <a:ext cx="3600451" cy="2255427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Diagramm durch Klicken auf Symbol hinzufügen</a:t>
            </a:r>
            <a:endParaRPr lang="en-GB"/>
          </a:p>
        </p:txBody>
      </p:sp>
      <p:sp>
        <p:nvSpPr>
          <p:cNvPr id="20" name="Chart Placeholder 17"/>
          <p:cNvSpPr>
            <a:spLocks noGrp="1"/>
          </p:cNvSpPr>
          <p:nvPr>
            <p:ph type="chart" sz="quarter" idx="19"/>
          </p:nvPr>
        </p:nvSpPr>
        <p:spPr>
          <a:xfrm>
            <a:off x="8112124" y="1916113"/>
            <a:ext cx="3563937" cy="2255427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Diagramm durch Klicken auf Symbol hinzufügen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1257018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937" y="908720"/>
            <a:ext cx="5472111" cy="677491"/>
          </a:xfrm>
        </p:spPr>
        <p:txBody>
          <a:bodyPr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937" y="4329100"/>
            <a:ext cx="5472111" cy="2052650"/>
          </a:xfrm>
        </p:spPr>
        <p:txBody>
          <a:bodyPr/>
          <a:lstStyle>
            <a:lvl1pPr marL="182563" indent="-182563">
              <a:defRPr sz="1600"/>
            </a:lvl1pPr>
            <a:lvl2pPr marL="361950" indent="-180975">
              <a:defRPr sz="1600"/>
            </a:lvl2pPr>
            <a:lvl3pPr marL="542925" indent="-180975">
              <a:defRPr sz="1600"/>
            </a:lvl3pPr>
            <a:lvl4pPr marL="714375" indent="-171450">
              <a:defRPr sz="1600"/>
            </a:lvl4pPr>
            <a:lvl5pPr marL="895350" indent="-180975"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6203950" y="4329100"/>
            <a:ext cx="5472110" cy="2052650"/>
          </a:xfrm>
        </p:spPr>
        <p:txBody>
          <a:bodyPr/>
          <a:lstStyle>
            <a:lvl1pPr marL="180975" indent="-180975">
              <a:defRPr sz="1600"/>
            </a:lvl1pPr>
            <a:lvl2pPr marL="361950" indent="-180975">
              <a:defRPr sz="1600"/>
            </a:lvl2pPr>
            <a:lvl3pPr marL="542925" indent="-180975">
              <a:defRPr sz="1600"/>
            </a:lvl3pPr>
            <a:lvl4pPr marL="714375" indent="-171450">
              <a:defRPr sz="1600"/>
            </a:lvl4pPr>
            <a:lvl5pPr marL="895350" indent="-180975"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/>
          </p:nvPr>
        </p:nvSpPr>
        <p:spPr>
          <a:xfrm>
            <a:off x="6203949" y="908720"/>
            <a:ext cx="5472110" cy="677491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5" name="Rectangle 14"/>
          <p:cNvSpPr/>
          <p:nvPr userDrawn="1"/>
        </p:nvSpPr>
        <p:spPr bwMode="gray">
          <a:xfrm>
            <a:off x="5988049" y="1586211"/>
            <a:ext cx="215900" cy="3299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Chart Placeholder 17"/>
          <p:cNvSpPr>
            <a:spLocks noGrp="1"/>
          </p:cNvSpPr>
          <p:nvPr>
            <p:ph type="chart" sz="quarter" idx="17"/>
          </p:nvPr>
        </p:nvSpPr>
        <p:spPr>
          <a:xfrm>
            <a:off x="515937" y="1916113"/>
            <a:ext cx="5472109" cy="2255427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Diagramm durch Klicken auf Symbol hinzufügen</a:t>
            </a:r>
            <a:endParaRPr lang="en-GB"/>
          </a:p>
        </p:txBody>
      </p:sp>
      <p:sp>
        <p:nvSpPr>
          <p:cNvPr id="19" name="Chart Placeholder 17"/>
          <p:cNvSpPr>
            <a:spLocks noGrp="1"/>
          </p:cNvSpPr>
          <p:nvPr>
            <p:ph type="chart" sz="quarter" idx="18"/>
          </p:nvPr>
        </p:nvSpPr>
        <p:spPr>
          <a:xfrm>
            <a:off x="6203950" y="1916113"/>
            <a:ext cx="5472113" cy="2255427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Diagramm durch Klicken auf Symbol hinzufügen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231353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937" y="908720"/>
            <a:ext cx="11160122" cy="677491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8112124" y="1874243"/>
            <a:ext cx="3563935" cy="4507507"/>
          </a:xfrm>
        </p:spPr>
        <p:txBody>
          <a:bodyPr/>
          <a:lstStyle>
            <a:lvl1pPr marL="180975" indent="-180975">
              <a:defRPr sz="1600"/>
            </a:lvl1pPr>
            <a:lvl2pPr marL="361950" indent="-180975">
              <a:defRPr sz="1600"/>
            </a:lvl2pPr>
            <a:lvl3pPr marL="542925" indent="-180975">
              <a:defRPr sz="1600"/>
            </a:lvl3pPr>
            <a:lvl4pPr marL="714375" indent="-171450">
              <a:defRPr sz="1600"/>
            </a:lvl4pPr>
            <a:lvl5pPr marL="895350" indent="-180975"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18" name="Chart Placeholder 17"/>
          <p:cNvSpPr>
            <a:spLocks noGrp="1"/>
          </p:cNvSpPr>
          <p:nvPr>
            <p:ph type="chart" sz="quarter" idx="17"/>
          </p:nvPr>
        </p:nvSpPr>
        <p:spPr>
          <a:xfrm>
            <a:off x="515937" y="1916113"/>
            <a:ext cx="7380288" cy="4465637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Diagramm durch Klicken auf Symbol hinzufügen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302861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60" imgH="360" progId="TCLayout.ActiveDocument.1">
                  <p:embed/>
                </p:oleObj>
              </mc:Choice>
              <mc:Fallback>
                <p:oleObj name="think-cell Folie" r:id="rId3" imgW="360" imgH="36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1964567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gray">
          <a:xfrm>
            <a:off x="0" y="1586211"/>
            <a:ext cx="12192000" cy="3299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2335623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(right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6023992" y="0"/>
            <a:ext cx="616800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04012" y="908720"/>
            <a:ext cx="5472050" cy="677491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4012" y="1875600"/>
            <a:ext cx="5472050" cy="45061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pic>
        <p:nvPicPr>
          <p:cNvPr id="8" name="Bild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4571" y="365125"/>
            <a:ext cx="1764000" cy="434769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 bwMode="gray">
          <a:xfrm>
            <a:off x="6204012" y="1736725"/>
            <a:ext cx="5472050" cy="1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034497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938" y="908720"/>
            <a:ext cx="3563938" cy="677491"/>
          </a:xfrm>
        </p:spPr>
        <p:txBody>
          <a:bodyPr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938" y="4329100"/>
            <a:ext cx="3563938" cy="2052650"/>
          </a:xfrm>
        </p:spPr>
        <p:txBody>
          <a:bodyPr/>
          <a:lstStyle>
            <a:lvl1pPr marL="182563" indent="-182563">
              <a:defRPr sz="1600"/>
            </a:lvl1pPr>
            <a:lvl2pPr marL="361950" indent="-180975">
              <a:defRPr sz="1600"/>
            </a:lvl2pPr>
            <a:lvl3pPr marL="542925" indent="-180975">
              <a:defRPr sz="1600"/>
            </a:lvl3pPr>
            <a:lvl4pPr marL="714375" indent="-171450">
              <a:defRPr sz="1600"/>
            </a:lvl4pPr>
            <a:lvl5pPr marL="895350" indent="-180975"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4295775" y="4329100"/>
            <a:ext cx="3600449" cy="2052650"/>
          </a:xfrm>
        </p:spPr>
        <p:txBody>
          <a:bodyPr/>
          <a:lstStyle>
            <a:lvl1pPr marL="180975" indent="-180975">
              <a:defRPr sz="1600"/>
            </a:lvl1pPr>
            <a:lvl2pPr marL="361950" indent="-180975">
              <a:defRPr sz="1600"/>
            </a:lvl2pPr>
            <a:lvl3pPr marL="542925" indent="-180975">
              <a:defRPr sz="1600"/>
            </a:lvl3pPr>
            <a:lvl4pPr marL="714375" indent="-171450">
              <a:defRPr sz="1600"/>
            </a:lvl4pPr>
            <a:lvl5pPr marL="895350" indent="-180975"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8" name="Content Placeholder 2"/>
          <p:cNvSpPr>
            <a:spLocks noGrp="1"/>
          </p:cNvSpPr>
          <p:nvPr>
            <p:ph idx="14"/>
          </p:nvPr>
        </p:nvSpPr>
        <p:spPr>
          <a:xfrm>
            <a:off x="8112125" y="4329100"/>
            <a:ext cx="3563937" cy="2052650"/>
          </a:xfrm>
        </p:spPr>
        <p:txBody>
          <a:bodyPr/>
          <a:lstStyle>
            <a:lvl1pPr marL="180975" indent="-180975">
              <a:defRPr sz="1600"/>
            </a:lvl1pPr>
            <a:lvl2pPr marL="361950" indent="-180975">
              <a:defRPr sz="1600"/>
            </a:lvl2pPr>
            <a:lvl3pPr marL="542925" indent="-180975">
              <a:defRPr sz="1600"/>
            </a:lvl3pPr>
            <a:lvl4pPr marL="714375" indent="-171450">
              <a:defRPr sz="1600"/>
            </a:lvl4pPr>
            <a:lvl5pPr marL="895350" indent="-180975"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/>
          </p:nvPr>
        </p:nvSpPr>
        <p:spPr>
          <a:xfrm>
            <a:off x="4295774" y="908720"/>
            <a:ext cx="3600449" cy="677491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6"/>
          </p:nvPr>
        </p:nvSpPr>
        <p:spPr>
          <a:xfrm>
            <a:off x="8112124" y="908720"/>
            <a:ext cx="3563937" cy="677491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4" name="Rectangle 13"/>
          <p:cNvSpPr/>
          <p:nvPr userDrawn="1"/>
        </p:nvSpPr>
        <p:spPr bwMode="gray">
          <a:xfrm>
            <a:off x="7896223" y="1586211"/>
            <a:ext cx="215902" cy="3299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 userDrawn="1"/>
        </p:nvSpPr>
        <p:spPr bwMode="gray">
          <a:xfrm>
            <a:off x="4079875" y="1586211"/>
            <a:ext cx="215900" cy="3299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Chart Placeholder 17"/>
          <p:cNvSpPr>
            <a:spLocks noGrp="1"/>
          </p:cNvSpPr>
          <p:nvPr>
            <p:ph type="chart" sz="quarter" idx="17"/>
          </p:nvPr>
        </p:nvSpPr>
        <p:spPr>
          <a:xfrm>
            <a:off x="515937" y="1916113"/>
            <a:ext cx="3563937" cy="2255427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Diagramm durch Klicken auf Symbol hinzufügen</a:t>
            </a:r>
            <a:endParaRPr lang="en-GB"/>
          </a:p>
        </p:txBody>
      </p:sp>
      <p:sp>
        <p:nvSpPr>
          <p:cNvPr id="19" name="Chart Placeholder 17"/>
          <p:cNvSpPr>
            <a:spLocks noGrp="1"/>
          </p:cNvSpPr>
          <p:nvPr>
            <p:ph type="chart" sz="quarter" idx="18"/>
          </p:nvPr>
        </p:nvSpPr>
        <p:spPr>
          <a:xfrm>
            <a:off x="4295774" y="1916113"/>
            <a:ext cx="3600451" cy="2255427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Diagramm durch Klicken auf Symbol hinzufügen</a:t>
            </a:r>
            <a:endParaRPr lang="en-GB"/>
          </a:p>
        </p:txBody>
      </p:sp>
      <p:sp>
        <p:nvSpPr>
          <p:cNvPr id="20" name="Chart Placeholder 17"/>
          <p:cNvSpPr>
            <a:spLocks noGrp="1"/>
          </p:cNvSpPr>
          <p:nvPr>
            <p:ph type="chart" sz="quarter" idx="19"/>
          </p:nvPr>
        </p:nvSpPr>
        <p:spPr>
          <a:xfrm>
            <a:off x="8112124" y="1916113"/>
            <a:ext cx="3563937" cy="2255427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Diagramm durch Klicken auf Symbol hinzufügen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4602432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(right)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3009600" y="0"/>
            <a:ext cx="91824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5500" y="908720"/>
            <a:ext cx="8450562" cy="677491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25500" y="1875600"/>
            <a:ext cx="8450562" cy="45061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pic>
        <p:nvPicPr>
          <p:cNvPr id="7" name="Bild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4571" y="365125"/>
            <a:ext cx="1764000" cy="434769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 bwMode="gray">
          <a:xfrm>
            <a:off x="3225500" y="1736725"/>
            <a:ext cx="8450562" cy="1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2597910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auf Platzhalter ziehen oder durch Klicken auf Symbol hinzufügen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1300235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17367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1600" err="1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5938" y="1873833"/>
            <a:ext cx="11175732" cy="4507917"/>
          </a:xfrm>
        </p:spPr>
        <p:txBody>
          <a:bodyPr anchor="t"/>
          <a:lstStyle>
            <a:lvl1pPr algn="l">
              <a:lnSpc>
                <a:spcPct val="90000"/>
              </a:lnSpc>
              <a:defRPr sz="5000" cap="all" baseline="0"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5937" y="908720"/>
            <a:ext cx="11175732" cy="676800"/>
          </a:xfrm>
        </p:spPr>
        <p:txBody>
          <a:bodyPr anchor="b"/>
          <a:lstStyle>
            <a:lvl1pPr marL="0" indent="0" algn="l">
              <a:lnSpc>
                <a:spcPct val="100000"/>
              </a:lnSpc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GB"/>
          </a:p>
        </p:txBody>
      </p:sp>
      <p:pic>
        <p:nvPicPr>
          <p:cNvPr id="10" name="Bild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3670" y="319956"/>
            <a:ext cx="2448000" cy="603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126584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(pic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0" y="1736724"/>
            <a:ext cx="12192000" cy="5121276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auf Platzhalter ziehen oder durch Klicken auf Symbol hinzufügen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5938" y="1873833"/>
            <a:ext cx="11160125" cy="2095227"/>
          </a:xfrm>
        </p:spPr>
        <p:txBody>
          <a:bodyPr anchor="t"/>
          <a:lstStyle>
            <a:lvl1pPr algn="l">
              <a:lnSpc>
                <a:spcPct val="90000"/>
              </a:lnSpc>
              <a:defRPr sz="5000" cap="all" baseline="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5937" y="908720"/>
            <a:ext cx="11160125" cy="676800"/>
          </a:xfrm>
        </p:spPr>
        <p:txBody>
          <a:bodyPr anchor="b"/>
          <a:lstStyle>
            <a:lvl1pPr marL="0" indent="0" algn="l">
              <a:lnSpc>
                <a:spcPct val="100000"/>
              </a:lnSpc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GB"/>
          </a:p>
        </p:txBody>
      </p:sp>
      <p:pic>
        <p:nvPicPr>
          <p:cNvPr id="10" name="Bild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3670" y="319956"/>
            <a:ext cx="2448000" cy="603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578589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">
    <p:bg bwMode="gray"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 bwMode="gray">
          <a:xfrm>
            <a:off x="515938" y="1736725"/>
            <a:ext cx="11160124" cy="1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Bild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3670" y="319956"/>
            <a:ext cx="2448000" cy="603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07853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End">
    <p:bg bwMode="gray"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5936" y="1766461"/>
            <a:ext cx="11160126" cy="1986575"/>
          </a:xfrm>
        </p:spPr>
        <p:txBody>
          <a:bodyPr anchor="t"/>
          <a:lstStyle>
            <a:lvl1pPr algn="l">
              <a:lnSpc>
                <a:spcPct val="95000"/>
              </a:lnSpc>
              <a:defRPr sz="6600" cap="all" baseline="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5937" y="3911202"/>
            <a:ext cx="11160125" cy="2470547"/>
          </a:xfrm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1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 bwMode="gray">
          <a:xfrm>
            <a:off x="515938" y="1736725"/>
            <a:ext cx="11160124" cy="1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Bild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4571" y="365125"/>
            <a:ext cx="1764000" cy="434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884579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rand_OS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937" y="1875304"/>
            <a:ext cx="11160125" cy="367793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pic>
        <p:nvPicPr>
          <p:cNvPr id="10" name="Bild 4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01396" y="5810026"/>
            <a:ext cx="1698678" cy="79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104904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rand_LEDVANCE OS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937" y="1875304"/>
            <a:ext cx="11160125" cy="367793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pic>
        <p:nvPicPr>
          <p:cNvPr id="14" name="Bild 3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5742" y="5804874"/>
            <a:ext cx="1868843" cy="84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449131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rand_LEDVANCE OSR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937" y="1875304"/>
            <a:ext cx="11160125" cy="367793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pic>
        <p:nvPicPr>
          <p:cNvPr id="14" name="Bild 3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720" y="5804874"/>
            <a:ext cx="1868843" cy="842400"/>
          </a:xfrm>
          <a:prstGeom prst="rect">
            <a:avLst/>
          </a:prstGeom>
        </p:spPr>
      </p:pic>
      <p:pic>
        <p:nvPicPr>
          <p:cNvPr id="8" name="Bild 4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01396" y="5810026"/>
            <a:ext cx="1698678" cy="79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344194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rand_SYLVAN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937" y="1875304"/>
            <a:ext cx="11160125" cy="367793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pic>
        <p:nvPicPr>
          <p:cNvPr id="13" name="Bild 3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6979" y="5776560"/>
            <a:ext cx="2181941" cy="855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58690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937" y="908720"/>
            <a:ext cx="5472111" cy="677491"/>
          </a:xfrm>
        </p:spPr>
        <p:txBody>
          <a:bodyPr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937" y="4329100"/>
            <a:ext cx="5472111" cy="2052650"/>
          </a:xfrm>
        </p:spPr>
        <p:txBody>
          <a:bodyPr/>
          <a:lstStyle>
            <a:lvl1pPr marL="182563" indent="-182563">
              <a:defRPr sz="1600"/>
            </a:lvl1pPr>
            <a:lvl2pPr marL="361950" indent="-180975">
              <a:defRPr sz="1600"/>
            </a:lvl2pPr>
            <a:lvl3pPr marL="542925" indent="-180975">
              <a:defRPr sz="1600"/>
            </a:lvl3pPr>
            <a:lvl4pPr marL="714375" indent="-171450">
              <a:defRPr sz="1600"/>
            </a:lvl4pPr>
            <a:lvl5pPr marL="895350" indent="-180975"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6203950" y="4329100"/>
            <a:ext cx="5472110" cy="2052650"/>
          </a:xfrm>
        </p:spPr>
        <p:txBody>
          <a:bodyPr/>
          <a:lstStyle>
            <a:lvl1pPr marL="180975" indent="-180975">
              <a:defRPr sz="1600"/>
            </a:lvl1pPr>
            <a:lvl2pPr marL="361950" indent="-180975">
              <a:defRPr sz="1600"/>
            </a:lvl2pPr>
            <a:lvl3pPr marL="542925" indent="-180975">
              <a:defRPr sz="1600"/>
            </a:lvl3pPr>
            <a:lvl4pPr marL="714375" indent="-171450">
              <a:defRPr sz="1600"/>
            </a:lvl4pPr>
            <a:lvl5pPr marL="895350" indent="-180975"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/>
          </p:nvPr>
        </p:nvSpPr>
        <p:spPr>
          <a:xfrm>
            <a:off x="6203949" y="908720"/>
            <a:ext cx="5472110" cy="677491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5" name="Rectangle 14"/>
          <p:cNvSpPr/>
          <p:nvPr userDrawn="1"/>
        </p:nvSpPr>
        <p:spPr bwMode="gray">
          <a:xfrm>
            <a:off x="5988049" y="1586211"/>
            <a:ext cx="215900" cy="3299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Chart Placeholder 17"/>
          <p:cNvSpPr>
            <a:spLocks noGrp="1"/>
          </p:cNvSpPr>
          <p:nvPr>
            <p:ph type="chart" sz="quarter" idx="17"/>
          </p:nvPr>
        </p:nvSpPr>
        <p:spPr>
          <a:xfrm>
            <a:off x="515937" y="1916113"/>
            <a:ext cx="5472109" cy="2255427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Diagramm durch Klicken auf Symbol hinzufügen</a:t>
            </a:r>
            <a:endParaRPr lang="en-GB"/>
          </a:p>
        </p:txBody>
      </p:sp>
      <p:sp>
        <p:nvSpPr>
          <p:cNvPr id="19" name="Chart Placeholder 17"/>
          <p:cNvSpPr>
            <a:spLocks noGrp="1"/>
          </p:cNvSpPr>
          <p:nvPr>
            <p:ph type="chart" sz="quarter" idx="18"/>
          </p:nvPr>
        </p:nvSpPr>
        <p:spPr>
          <a:xfrm>
            <a:off x="6203950" y="1916113"/>
            <a:ext cx="5472113" cy="2255427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Diagramm durch Klicken auf Symbol hinzufügen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945344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(Partner Brand)">
    <p:bg bwMode="gray"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5938" y="1873833"/>
            <a:ext cx="8727732" cy="4507917"/>
          </a:xfrm>
        </p:spPr>
        <p:txBody>
          <a:bodyPr anchor="t"/>
          <a:lstStyle>
            <a:lvl1pPr algn="l">
              <a:lnSpc>
                <a:spcPct val="90000"/>
              </a:lnSpc>
              <a:defRPr sz="5000" cap="all" baseline="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5938" y="908720"/>
            <a:ext cx="8727732" cy="676800"/>
          </a:xfrm>
        </p:spPr>
        <p:txBody>
          <a:bodyPr anchor="b"/>
          <a:lstStyle>
            <a:lvl1pPr marL="0" indent="0" algn="l">
              <a:lnSpc>
                <a:spcPct val="100000"/>
              </a:lnSpc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GB"/>
          </a:p>
        </p:txBody>
      </p:sp>
      <p:pic>
        <p:nvPicPr>
          <p:cNvPr id="10" name="Bild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3670" y="319956"/>
            <a:ext cx="2448000" cy="603354"/>
          </a:xfrm>
          <a:prstGeom prst="rect">
            <a:avLst/>
          </a:prstGeom>
        </p:spPr>
      </p:pic>
      <p:cxnSp>
        <p:nvCxnSpPr>
          <p:cNvPr id="11" name="Straight Connector 10"/>
          <p:cNvCxnSpPr/>
          <p:nvPr userDrawn="1"/>
        </p:nvCxnSpPr>
        <p:spPr bwMode="gray">
          <a:xfrm>
            <a:off x="515938" y="1736725"/>
            <a:ext cx="11160124" cy="1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Bildplatzhalter 18"/>
          <p:cNvSpPr>
            <a:spLocks noGrp="1"/>
          </p:cNvSpPr>
          <p:nvPr>
            <p:ph type="pic" sz="quarter" idx="10" hasCustomPrompt="1"/>
          </p:nvPr>
        </p:nvSpPr>
        <p:spPr>
          <a:xfrm>
            <a:off x="9938903" y="1955217"/>
            <a:ext cx="1738800" cy="756000"/>
          </a:xfrm>
          <a:solidFill>
            <a:schemeClr val="bg1"/>
          </a:solid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sz="800" b="1">
                <a:solidFill>
                  <a:schemeClr val="tx2"/>
                </a:solidFill>
              </a:defRPr>
            </a:lvl1pPr>
          </a:lstStyle>
          <a:p>
            <a:r>
              <a:rPr lang="de-DE" sz="800" b="1">
                <a:solidFill>
                  <a:schemeClr val="tx2"/>
                </a:solidFill>
              </a:rPr>
              <a:t>Partner Brand</a:t>
            </a:r>
          </a:p>
        </p:txBody>
      </p:sp>
    </p:spTree>
    <p:extLst>
      <p:ext uri="{BB962C8B-B14F-4D97-AF65-F5344CB8AC3E}">
        <p14:creationId xmlns:p14="http://schemas.microsoft.com/office/powerpoint/2010/main" val="663179150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(Partner Brand)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5937" y="908720"/>
            <a:ext cx="9396487" cy="677491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937" y="1875304"/>
            <a:ext cx="11160125" cy="450644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Bildplatzhalter 18"/>
          <p:cNvSpPr>
            <a:spLocks noGrp="1"/>
          </p:cNvSpPr>
          <p:nvPr>
            <p:ph type="pic" sz="quarter" idx="10" hasCustomPrompt="1"/>
          </p:nvPr>
        </p:nvSpPr>
        <p:spPr>
          <a:xfrm>
            <a:off x="10437909" y="932024"/>
            <a:ext cx="1238153" cy="588764"/>
          </a:xfrm>
          <a:solidFill>
            <a:schemeClr val="bg1"/>
          </a:solid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sz="800" b="1">
                <a:solidFill>
                  <a:schemeClr val="tx2"/>
                </a:solidFill>
              </a:defRPr>
            </a:lvl1pPr>
          </a:lstStyle>
          <a:p>
            <a:r>
              <a:rPr lang="de-DE" sz="800" b="1">
                <a:solidFill>
                  <a:schemeClr val="tx2"/>
                </a:solidFill>
              </a:rPr>
              <a:t>Partner Brand</a:t>
            </a:r>
          </a:p>
        </p:txBody>
      </p:sp>
    </p:spTree>
    <p:extLst>
      <p:ext uri="{BB962C8B-B14F-4D97-AF65-F5344CB8AC3E}">
        <p14:creationId xmlns:p14="http://schemas.microsoft.com/office/powerpoint/2010/main" val="388124198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and Content (right)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996977" y="0"/>
            <a:ext cx="919502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5500" y="908720"/>
            <a:ext cx="8450562" cy="677491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pic>
        <p:nvPicPr>
          <p:cNvPr id="7" name="Bild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71" y="365125"/>
            <a:ext cx="1764000" cy="434769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 bwMode="gray">
          <a:xfrm>
            <a:off x="3225500" y="1736725"/>
            <a:ext cx="8450562" cy="1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Bildplatzhalter 12"/>
          <p:cNvSpPr>
            <a:spLocks noGrp="1"/>
          </p:cNvSpPr>
          <p:nvPr>
            <p:ph type="pic" sz="quarter" idx="10" hasCustomPrompt="1"/>
          </p:nvPr>
        </p:nvSpPr>
        <p:spPr>
          <a:xfrm>
            <a:off x="307" y="4262469"/>
            <a:ext cx="2997200" cy="2119281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CB will add application picture</a:t>
            </a:r>
          </a:p>
        </p:txBody>
      </p:sp>
      <p:sp>
        <p:nvSpPr>
          <p:cNvPr id="8" name="Textfeld 7"/>
          <p:cNvSpPr txBox="1"/>
          <p:nvPr userDrawn="1"/>
        </p:nvSpPr>
        <p:spPr>
          <a:xfrm>
            <a:off x="3225500" y="365125"/>
            <a:ext cx="450255" cy="25450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de-DE"/>
            </a:defPPr>
            <a:lvl1pPr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accent1"/>
                </a:solidFill>
              </a:defRPr>
            </a:lvl1pPr>
          </a:lstStyle>
          <a:p>
            <a:pPr lvl="0"/>
            <a:fld id="{9E1A0163-7C0F-4EAD-A483-0138766DECC8}" type="slidenum">
              <a:rPr lang="de-DE" smtClean="0"/>
              <a:t>‹#›</a:t>
            </a:fld>
            <a:endParaRPr lang="de-DE"/>
          </a:p>
        </p:txBody>
      </p:sp>
      <p:sp>
        <p:nvSpPr>
          <p:cNvPr id="10" name="Textfeld 9"/>
          <p:cNvSpPr txBox="1"/>
          <p:nvPr userDrawn="1"/>
        </p:nvSpPr>
        <p:spPr>
          <a:xfrm>
            <a:off x="3675755" y="365125"/>
            <a:ext cx="6877050" cy="25450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de-DE"/>
            </a:defPPr>
            <a:lvl1pPr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baseline="0"/>
              <a:t>LEDVANCE luminaires | Portfolio as of September 2019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4875446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 bwMode="gray"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5938" y="1873833"/>
            <a:ext cx="11175732" cy="4507917"/>
          </a:xfrm>
        </p:spPr>
        <p:txBody>
          <a:bodyPr anchor="t"/>
          <a:lstStyle>
            <a:lvl1pPr algn="l">
              <a:lnSpc>
                <a:spcPct val="90000"/>
              </a:lnSpc>
              <a:defRPr sz="5000" cap="all" baseline="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5937" y="908720"/>
            <a:ext cx="11160125" cy="676800"/>
          </a:xfrm>
        </p:spPr>
        <p:txBody>
          <a:bodyPr anchor="b"/>
          <a:lstStyle>
            <a:lvl1pPr marL="0" indent="0" algn="l">
              <a:lnSpc>
                <a:spcPct val="100000"/>
              </a:lnSpc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 bwMode="gray">
          <a:xfrm>
            <a:off x="515938" y="1736725"/>
            <a:ext cx="11160124" cy="1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3343576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09798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938" y="908720"/>
            <a:ext cx="3563938" cy="677491"/>
          </a:xfrm>
        </p:spPr>
        <p:txBody>
          <a:bodyPr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938" y="4329100"/>
            <a:ext cx="3563938" cy="2052650"/>
          </a:xfrm>
        </p:spPr>
        <p:txBody>
          <a:bodyPr/>
          <a:lstStyle>
            <a:lvl1pPr marL="182563" indent="-182563">
              <a:defRPr sz="1600"/>
            </a:lvl1pPr>
            <a:lvl2pPr marL="361950" indent="-180975">
              <a:defRPr sz="1600"/>
            </a:lvl2pPr>
            <a:lvl3pPr marL="542925" indent="-180975">
              <a:defRPr sz="1600"/>
            </a:lvl3pPr>
            <a:lvl4pPr marL="714375" indent="-171450">
              <a:defRPr sz="1600"/>
            </a:lvl4pPr>
            <a:lvl5pPr marL="895350" indent="-180975"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4295775" y="4329100"/>
            <a:ext cx="3600449" cy="2052650"/>
          </a:xfrm>
        </p:spPr>
        <p:txBody>
          <a:bodyPr/>
          <a:lstStyle>
            <a:lvl1pPr marL="180975" indent="-180975">
              <a:defRPr sz="1600"/>
            </a:lvl1pPr>
            <a:lvl2pPr marL="361950" indent="-180975">
              <a:defRPr sz="1600"/>
            </a:lvl2pPr>
            <a:lvl3pPr marL="542925" indent="-180975">
              <a:defRPr sz="1600"/>
            </a:lvl3pPr>
            <a:lvl4pPr marL="714375" indent="-171450">
              <a:defRPr sz="1600"/>
            </a:lvl4pPr>
            <a:lvl5pPr marL="895350" indent="-180975"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8" name="Content Placeholder 2"/>
          <p:cNvSpPr>
            <a:spLocks noGrp="1"/>
          </p:cNvSpPr>
          <p:nvPr>
            <p:ph idx="14"/>
          </p:nvPr>
        </p:nvSpPr>
        <p:spPr>
          <a:xfrm>
            <a:off x="8112125" y="4329100"/>
            <a:ext cx="3563937" cy="2052650"/>
          </a:xfrm>
        </p:spPr>
        <p:txBody>
          <a:bodyPr/>
          <a:lstStyle>
            <a:lvl1pPr marL="180975" indent="-180975">
              <a:defRPr sz="1600"/>
            </a:lvl1pPr>
            <a:lvl2pPr marL="361950" indent="-180975">
              <a:defRPr sz="1600"/>
            </a:lvl2pPr>
            <a:lvl3pPr marL="542925" indent="-180975">
              <a:defRPr sz="1600"/>
            </a:lvl3pPr>
            <a:lvl4pPr marL="714375" indent="-171450">
              <a:defRPr sz="1600"/>
            </a:lvl4pPr>
            <a:lvl5pPr marL="895350" indent="-180975"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/>
          </p:nvPr>
        </p:nvSpPr>
        <p:spPr>
          <a:xfrm>
            <a:off x="4295774" y="908720"/>
            <a:ext cx="3600449" cy="677491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6"/>
          </p:nvPr>
        </p:nvSpPr>
        <p:spPr>
          <a:xfrm>
            <a:off x="8112124" y="908720"/>
            <a:ext cx="3563937" cy="677491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4" name="Rectangle 13"/>
          <p:cNvSpPr/>
          <p:nvPr userDrawn="1"/>
        </p:nvSpPr>
        <p:spPr bwMode="gray">
          <a:xfrm>
            <a:off x="7896223" y="1586211"/>
            <a:ext cx="215902" cy="3299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 userDrawn="1"/>
        </p:nvSpPr>
        <p:spPr bwMode="gray">
          <a:xfrm>
            <a:off x="4079875" y="1586211"/>
            <a:ext cx="215900" cy="3299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Chart Placeholder 17"/>
          <p:cNvSpPr>
            <a:spLocks noGrp="1"/>
          </p:cNvSpPr>
          <p:nvPr>
            <p:ph type="chart" sz="quarter" idx="17"/>
          </p:nvPr>
        </p:nvSpPr>
        <p:spPr>
          <a:xfrm>
            <a:off x="515937" y="1916113"/>
            <a:ext cx="3563937" cy="2255427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Diagramm durch Klicken auf Symbol hinzufügen</a:t>
            </a:r>
            <a:endParaRPr lang="en-GB"/>
          </a:p>
        </p:txBody>
      </p:sp>
      <p:sp>
        <p:nvSpPr>
          <p:cNvPr id="19" name="Chart Placeholder 17"/>
          <p:cNvSpPr>
            <a:spLocks noGrp="1"/>
          </p:cNvSpPr>
          <p:nvPr>
            <p:ph type="chart" sz="quarter" idx="18"/>
          </p:nvPr>
        </p:nvSpPr>
        <p:spPr>
          <a:xfrm>
            <a:off x="4295774" y="1916113"/>
            <a:ext cx="3600451" cy="2255427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Diagramm durch Klicken auf Symbol hinzufügen</a:t>
            </a:r>
            <a:endParaRPr lang="en-GB"/>
          </a:p>
        </p:txBody>
      </p:sp>
      <p:sp>
        <p:nvSpPr>
          <p:cNvPr id="20" name="Chart Placeholder 17"/>
          <p:cNvSpPr>
            <a:spLocks noGrp="1"/>
          </p:cNvSpPr>
          <p:nvPr>
            <p:ph type="chart" sz="quarter" idx="19"/>
          </p:nvPr>
        </p:nvSpPr>
        <p:spPr>
          <a:xfrm>
            <a:off x="8112124" y="1916113"/>
            <a:ext cx="3563937" cy="2255427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Diagramm durch Klicken auf Symbol hinzufügen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4814518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937" y="908720"/>
            <a:ext cx="5472111" cy="677491"/>
          </a:xfrm>
        </p:spPr>
        <p:txBody>
          <a:bodyPr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937" y="4329100"/>
            <a:ext cx="5472111" cy="2052650"/>
          </a:xfrm>
        </p:spPr>
        <p:txBody>
          <a:bodyPr/>
          <a:lstStyle>
            <a:lvl1pPr marL="182563" indent="-182563">
              <a:defRPr sz="1600"/>
            </a:lvl1pPr>
            <a:lvl2pPr marL="361950" indent="-180975">
              <a:defRPr sz="1600"/>
            </a:lvl2pPr>
            <a:lvl3pPr marL="542925" indent="-180975">
              <a:defRPr sz="1600"/>
            </a:lvl3pPr>
            <a:lvl4pPr marL="714375" indent="-171450">
              <a:defRPr sz="1600"/>
            </a:lvl4pPr>
            <a:lvl5pPr marL="895350" indent="-180975"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6203950" y="4329100"/>
            <a:ext cx="5472110" cy="2052650"/>
          </a:xfrm>
        </p:spPr>
        <p:txBody>
          <a:bodyPr/>
          <a:lstStyle>
            <a:lvl1pPr marL="180975" indent="-180975">
              <a:defRPr sz="1600"/>
            </a:lvl1pPr>
            <a:lvl2pPr marL="361950" indent="-180975">
              <a:defRPr sz="1600"/>
            </a:lvl2pPr>
            <a:lvl3pPr marL="542925" indent="-180975">
              <a:defRPr sz="1600"/>
            </a:lvl3pPr>
            <a:lvl4pPr marL="714375" indent="-171450">
              <a:defRPr sz="1600"/>
            </a:lvl4pPr>
            <a:lvl5pPr marL="895350" indent="-180975"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/>
          </p:nvPr>
        </p:nvSpPr>
        <p:spPr>
          <a:xfrm>
            <a:off x="6203949" y="908720"/>
            <a:ext cx="5472110" cy="677491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5" name="Rectangle 14"/>
          <p:cNvSpPr/>
          <p:nvPr userDrawn="1"/>
        </p:nvSpPr>
        <p:spPr bwMode="gray">
          <a:xfrm>
            <a:off x="5988049" y="1586211"/>
            <a:ext cx="215900" cy="3299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Chart Placeholder 17"/>
          <p:cNvSpPr>
            <a:spLocks noGrp="1"/>
          </p:cNvSpPr>
          <p:nvPr>
            <p:ph type="chart" sz="quarter" idx="17"/>
          </p:nvPr>
        </p:nvSpPr>
        <p:spPr>
          <a:xfrm>
            <a:off x="515937" y="1916113"/>
            <a:ext cx="5472109" cy="2255427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Diagramm durch Klicken auf Symbol hinzufügen</a:t>
            </a:r>
            <a:endParaRPr lang="en-GB"/>
          </a:p>
        </p:txBody>
      </p:sp>
      <p:sp>
        <p:nvSpPr>
          <p:cNvPr id="19" name="Chart Placeholder 17"/>
          <p:cNvSpPr>
            <a:spLocks noGrp="1"/>
          </p:cNvSpPr>
          <p:nvPr>
            <p:ph type="chart" sz="quarter" idx="18"/>
          </p:nvPr>
        </p:nvSpPr>
        <p:spPr>
          <a:xfrm>
            <a:off x="6203950" y="1916113"/>
            <a:ext cx="5472113" cy="2255427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Diagramm durch Klicken auf Symbol hinzufügen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6403061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937" y="908720"/>
            <a:ext cx="11160122" cy="677491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8112124" y="1874243"/>
            <a:ext cx="3563935" cy="4507507"/>
          </a:xfrm>
        </p:spPr>
        <p:txBody>
          <a:bodyPr/>
          <a:lstStyle>
            <a:lvl1pPr marL="180975" indent="-180975">
              <a:defRPr sz="1600"/>
            </a:lvl1pPr>
            <a:lvl2pPr marL="361950" indent="-180975">
              <a:defRPr sz="1600"/>
            </a:lvl2pPr>
            <a:lvl3pPr marL="542925" indent="-180975">
              <a:defRPr sz="1600"/>
            </a:lvl3pPr>
            <a:lvl4pPr marL="714375" indent="-171450">
              <a:defRPr sz="1600"/>
            </a:lvl4pPr>
            <a:lvl5pPr marL="895350" indent="-180975"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18" name="Chart Placeholder 17"/>
          <p:cNvSpPr>
            <a:spLocks noGrp="1"/>
          </p:cNvSpPr>
          <p:nvPr>
            <p:ph type="chart" sz="quarter" idx="17"/>
          </p:nvPr>
        </p:nvSpPr>
        <p:spPr>
          <a:xfrm>
            <a:off x="515937" y="1916113"/>
            <a:ext cx="7380288" cy="4465637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Diagramm durch Klicken auf Symbol hinzufügen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4220891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ill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938" y="2240866"/>
            <a:ext cx="3563938" cy="4140884"/>
          </a:xfrm>
          <a:solidFill>
            <a:schemeClr val="bg2"/>
          </a:solidFill>
        </p:spPr>
        <p:txBody>
          <a:bodyPr lIns="90000" tIns="82800" rIns="90000" bIns="46800"/>
          <a:lstStyle>
            <a:lvl1pPr marL="182563" indent="-182563">
              <a:defRPr sz="1800"/>
            </a:lvl1pPr>
            <a:lvl2pPr marL="361950" indent="-180975">
              <a:defRPr sz="1800"/>
            </a:lvl2pPr>
            <a:lvl3pPr marL="542925" indent="-180975">
              <a:defRPr sz="1800"/>
            </a:lvl3pPr>
            <a:lvl4pPr marL="714375" indent="-171450">
              <a:defRPr sz="1800"/>
            </a:lvl4pPr>
            <a:lvl5pPr marL="895350" indent="-180975">
              <a:defRPr sz="18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4295775" y="2240866"/>
            <a:ext cx="3600449" cy="4140884"/>
          </a:xfrm>
          <a:solidFill>
            <a:schemeClr val="bg2"/>
          </a:solidFill>
        </p:spPr>
        <p:txBody>
          <a:bodyPr lIns="90000" tIns="82800" rIns="90000" bIns="46800"/>
          <a:lstStyle>
            <a:lvl1pPr marL="180975" indent="-180975">
              <a:defRPr sz="1800"/>
            </a:lvl1pPr>
            <a:lvl2pPr marL="361950" indent="-180975">
              <a:defRPr sz="1800"/>
            </a:lvl2pPr>
            <a:lvl3pPr marL="542925" indent="-180975">
              <a:defRPr sz="1800"/>
            </a:lvl3pPr>
            <a:lvl4pPr marL="714375" indent="-171450">
              <a:defRPr sz="1800"/>
            </a:lvl4pPr>
            <a:lvl5pPr marL="895350" indent="-180975">
              <a:defRPr sz="18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8" name="Content Placeholder 2"/>
          <p:cNvSpPr>
            <a:spLocks noGrp="1"/>
          </p:cNvSpPr>
          <p:nvPr>
            <p:ph idx="14"/>
          </p:nvPr>
        </p:nvSpPr>
        <p:spPr>
          <a:xfrm>
            <a:off x="8112125" y="2240866"/>
            <a:ext cx="3563937" cy="4140884"/>
          </a:xfrm>
          <a:solidFill>
            <a:schemeClr val="bg2"/>
          </a:solidFill>
        </p:spPr>
        <p:txBody>
          <a:bodyPr lIns="90000" tIns="82800" rIns="90000" bIns="46800"/>
          <a:lstStyle>
            <a:lvl1pPr marL="180975" indent="-180975">
              <a:defRPr sz="1800"/>
            </a:lvl1pPr>
            <a:lvl2pPr marL="361950" indent="-180975">
              <a:defRPr sz="1800"/>
            </a:lvl2pPr>
            <a:lvl3pPr marL="542925" indent="-180975">
              <a:defRPr sz="1800"/>
            </a:lvl3pPr>
            <a:lvl4pPr marL="714375" indent="-171450">
              <a:defRPr sz="1800"/>
            </a:lvl4pPr>
            <a:lvl5pPr marL="895350" indent="-180975">
              <a:defRPr sz="18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30" name="Picture Placeholder 9"/>
          <p:cNvSpPr>
            <a:spLocks noGrp="1"/>
          </p:cNvSpPr>
          <p:nvPr>
            <p:ph type="pic" sz="quarter" idx="18"/>
          </p:nvPr>
        </p:nvSpPr>
        <p:spPr>
          <a:xfrm>
            <a:off x="709255" y="4392814"/>
            <a:ext cx="3154498" cy="1800000"/>
          </a:xfr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auf Platzhalter ziehen oder durch Klicken auf Symbol hinzufügen</a:t>
            </a:r>
            <a:endParaRPr lang="en-GB"/>
          </a:p>
        </p:txBody>
      </p:sp>
      <p:sp>
        <p:nvSpPr>
          <p:cNvPr id="31" name="Picture Placeholder 9"/>
          <p:cNvSpPr>
            <a:spLocks noGrp="1"/>
          </p:cNvSpPr>
          <p:nvPr>
            <p:ph type="pic" sz="quarter" idx="19"/>
          </p:nvPr>
        </p:nvSpPr>
        <p:spPr>
          <a:xfrm>
            <a:off x="4522593" y="4392814"/>
            <a:ext cx="3146810" cy="1800000"/>
          </a:xfr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auf Platzhalter ziehen oder durch Klicken auf Symbol hinzufügen</a:t>
            </a:r>
            <a:endParaRPr lang="en-GB"/>
          </a:p>
        </p:txBody>
      </p:sp>
      <p:sp>
        <p:nvSpPr>
          <p:cNvPr id="32" name="Picture Placeholder 9"/>
          <p:cNvSpPr>
            <a:spLocks noGrp="1"/>
          </p:cNvSpPr>
          <p:nvPr>
            <p:ph type="pic" sz="quarter" idx="20"/>
          </p:nvPr>
        </p:nvSpPr>
        <p:spPr>
          <a:xfrm>
            <a:off x="8341537" y="4392814"/>
            <a:ext cx="3083055" cy="1800000"/>
          </a:xfr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auf Platzhalter ziehen oder durch Klicken auf Symbol hinzufügen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937" y="908720"/>
            <a:ext cx="11160125" cy="677491"/>
          </a:xfrm>
        </p:spPr>
        <p:txBody>
          <a:bodyPr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5" hasCustomPrompt="1"/>
          </p:nvPr>
        </p:nvSpPr>
        <p:spPr>
          <a:xfrm>
            <a:off x="515938" y="1880133"/>
            <a:ext cx="3563936" cy="360733"/>
          </a:xfrm>
        </p:spPr>
        <p:txBody>
          <a:bodyPr/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Headline</a:t>
            </a:r>
          </a:p>
        </p:txBody>
      </p:sp>
      <p:sp>
        <p:nvSpPr>
          <p:cNvPr id="28" name="Textplatzhalter 4"/>
          <p:cNvSpPr>
            <a:spLocks noGrp="1"/>
          </p:cNvSpPr>
          <p:nvPr>
            <p:ph type="body" sz="quarter" idx="16" hasCustomPrompt="1"/>
          </p:nvPr>
        </p:nvSpPr>
        <p:spPr>
          <a:xfrm>
            <a:off x="4295776" y="1880133"/>
            <a:ext cx="3600450" cy="360733"/>
          </a:xfrm>
        </p:spPr>
        <p:txBody>
          <a:bodyPr/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Headline</a:t>
            </a:r>
          </a:p>
        </p:txBody>
      </p:sp>
      <p:sp>
        <p:nvSpPr>
          <p:cNvPr id="29" name="Textplatzhalter 4"/>
          <p:cNvSpPr>
            <a:spLocks noGrp="1"/>
          </p:cNvSpPr>
          <p:nvPr>
            <p:ph type="body" sz="quarter" idx="17" hasCustomPrompt="1"/>
          </p:nvPr>
        </p:nvSpPr>
        <p:spPr>
          <a:xfrm>
            <a:off x="8112125" y="1880133"/>
            <a:ext cx="3563937" cy="360733"/>
          </a:xfrm>
        </p:spPr>
        <p:txBody>
          <a:bodyPr/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1703323715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08014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937" y="908720"/>
            <a:ext cx="11160122" cy="677491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8112124" y="1874243"/>
            <a:ext cx="3563935" cy="4507507"/>
          </a:xfrm>
        </p:spPr>
        <p:txBody>
          <a:bodyPr/>
          <a:lstStyle>
            <a:lvl1pPr marL="180975" indent="-180975">
              <a:defRPr sz="1600"/>
            </a:lvl1pPr>
            <a:lvl2pPr marL="361950" indent="-180975">
              <a:defRPr sz="1600"/>
            </a:lvl2pPr>
            <a:lvl3pPr marL="542925" indent="-180975">
              <a:defRPr sz="1600"/>
            </a:lvl3pPr>
            <a:lvl4pPr marL="714375" indent="-171450">
              <a:defRPr sz="1600"/>
            </a:lvl4pPr>
            <a:lvl5pPr marL="895350" indent="-180975"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18" name="Chart Placeholder 17"/>
          <p:cNvSpPr>
            <a:spLocks noGrp="1"/>
          </p:cNvSpPr>
          <p:nvPr>
            <p:ph type="chart" sz="quarter" idx="17"/>
          </p:nvPr>
        </p:nvSpPr>
        <p:spPr>
          <a:xfrm>
            <a:off x="515937" y="1916113"/>
            <a:ext cx="7380288" cy="4465637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Diagramm durch Klicken auf Symbol hinzufügen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1763841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gray">
          <a:xfrm>
            <a:off x="0" y="1586211"/>
            <a:ext cx="12192000" cy="3299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9408479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 bwMode="gray">
          <a:xfrm>
            <a:off x="407368" y="365125"/>
            <a:ext cx="9001000" cy="363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ctr"/>
            <a:endParaRPr lang="de-DE" sz="1600"/>
          </a:p>
        </p:txBody>
      </p:sp>
      <p:sp>
        <p:nvSpPr>
          <p:cNvPr id="11" name="Rectangle 10"/>
          <p:cNvSpPr/>
          <p:nvPr userDrawn="1"/>
        </p:nvSpPr>
        <p:spPr bwMode="gray">
          <a:xfrm>
            <a:off x="0" y="1657350"/>
            <a:ext cx="6204012" cy="1495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602399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04012" y="908720"/>
            <a:ext cx="5472050" cy="677491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4012" y="1875600"/>
            <a:ext cx="5472050" cy="45061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6412834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(right)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 bwMode="gray">
          <a:xfrm>
            <a:off x="407368" y="365125"/>
            <a:ext cx="9001000" cy="363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ctr"/>
            <a:endParaRPr lang="de-DE" sz="1600" err="1"/>
          </a:p>
        </p:txBody>
      </p:sp>
      <p:sp>
        <p:nvSpPr>
          <p:cNvPr id="11" name="Rectangle 10"/>
          <p:cNvSpPr/>
          <p:nvPr userDrawn="1"/>
        </p:nvSpPr>
        <p:spPr bwMode="gray">
          <a:xfrm>
            <a:off x="0" y="1666876"/>
            <a:ext cx="3225500" cy="1495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30096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5500" y="908720"/>
            <a:ext cx="8450562" cy="677491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25500" y="1875600"/>
            <a:ext cx="8450562" cy="45061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0419140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auf Platzhalter ziehen oder durch Klicken auf Symbol hinzufügen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5253787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17367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5938" y="1873833"/>
            <a:ext cx="11175732" cy="4507917"/>
          </a:xfrm>
        </p:spPr>
        <p:txBody>
          <a:bodyPr anchor="t"/>
          <a:lstStyle>
            <a:lvl1pPr algn="l">
              <a:lnSpc>
                <a:spcPct val="90000"/>
              </a:lnSpc>
              <a:defRPr sz="5000" cap="all" baseline="0"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5937" y="908720"/>
            <a:ext cx="11160125" cy="676800"/>
          </a:xfrm>
        </p:spPr>
        <p:txBody>
          <a:bodyPr anchor="b"/>
          <a:lstStyle>
            <a:lvl1pPr marL="0" indent="0" algn="l">
              <a:lnSpc>
                <a:spcPct val="100000"/>
              </a:lnSpc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7099695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(pi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0" y="1736724"/>
            <a:ext cx="12192000" cy="5121275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auf Platzhalter ziehen oder durch Klicken auf Symbol hinzufügen</a:t>
            </a:r>
            <a:endParaRPr lang="en-GB"/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12192000" cy="17367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1600" err="1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5938" y="1873833"/>
            <a:ext cx="11175732" cy="2095227"/>
          </a:xfrm>
        </p:spPr>
        <p:txBody>
          <a:bodyPr anchor="t"/>
          <a:lstStyle>
            <a:lvl1pPr algn="l">
              <a:lnSpc>
                <a:spcPct val="90000"/>
              </a:lnSpc>
              <a:defRPr sz="5000" cap="all" baseline="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5937" y="908720"/>
            <a:ext cx="11160125" cy="676800"/>
          </a:xfrm>
        </p:spPr>
        <p:txBody>
          <a:bodyPr anchor="b"/>
          <a:lstStyle>
            <a:lvl1pPr marL="0" indent="0" algn="l">
              <a:lnSpc>
                <a:spcPct val="100000"/>
              </a:lnSpc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GB"/>
          </a:p>
        </p:txBody>
      </p:sp>
      <p:pic>
        <p:nvPicPr>
          <p:cNvPr id="10" name="Bild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3670" y="319956"/>
            <a:ext cx="2448000" cy="603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487717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">
    <p:bg bwMode="gray"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 bwMode="gray">
          <a:xfrm>
            <a:off x="515938" y="1736725"/>
            <a:ext cx="11160124" cy="1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2743662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End">
    <p:bg bwMode="gray"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5936" y="1766461"/>
            <a:ext cx="11160126" cy="1986575"/>
          </a:xfrm>
        </p:spPr>
        <p:txBody>
          <a:bodyPr anchor="t"/>
          <a:lstStyle>
            <a:lvl1pPr algn="l">
              <a:lnSpc>
                <a:spcPct val="95000"/>
              </a:lnSpc>
              <a:defRPr sz="6600" cap="all" baseline="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5937" y="3911202"/>
            <a:ext cx="11160125" cy="2470547"/>
          </a:xfrm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1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 bwMode="gray">
          <a:xfrm>
            <a:off x="515938" y="1736725"/>
            <a:ext cx="11160124" cy="1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4584739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rand_OS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937" y="1875304"/>
            <a:ext cx="11160125" cy="367793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pic>
        <p:nvPicPr>
          <p:cNvPr id="10" name="Bild 4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01396" y="5810026"/>
            <a:ext cx="1698678" cy="79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023349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rand_LEDVANCE OS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937" y="1875304"/>
            <a:ext cx="11160125" cy="367793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pic>
        <p:nvPicPr>
          <p:cNvPr id="14" name="Bild 3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5742" y="5804874"/>
            <a:ext cx="1868843" cy="84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56492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ill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938" y="2240866"/>
            <a:ext cx="3563938" cy="4140884"/>
          </a:xfrm>
          <a:solidFill>
            <a:schemeClr val="bg2"/>
          </a:solidFill>
        </p:spPr>
        <p:txBody>
          <a:bodyPr lIns="90000" tIns="82800" rIns="90000" bIns="46800"/>
          <a:lstStyle>
            <a:lvl1pPr marL="182563" indent="-182563">
              <a:defRPr sz="1800"/>
            </a:lvl1pPr>
            <a:lvl2pPr marL="361950" indent="-180975">
              <a:defRPr sz="1800"/>
            </a:lvl2pPr>
            <a:lvl3pPr marL="542925" indent="-180975">
              <a:defRPr sz="1800"/>
            </a:lvl3pPr>
            <a:lvl4pPr marL="714375" indent="-171450">
              <a:defRPr sz="1800"/>
            </a:lvl4pPr>
            <a:lvl5pPr marL="895350" indent="-180975">
              <a:defRPr sz="18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4295775" y="2240866"/>
            <a:ext cx="3600449" cy="4140884"/>
          </a:xfrm>
          <a:solidFill>
            <a:schemeClr val="bg2"/>
          </a:solidFill>
        </p:spPr>
        <p:txBody>
          <a:bodyPr lIns="90000" tIns="82800" rIns="90000" bIns="46800"/>
          <a:lstStyle>
            <a:lvl1pPr marL="180975" indent="-180975">
              <a:defRPr sz="1800"/>
            </a:lvl1pPr>
            <a:lvl2pPr marL="361950" indent="-180975">
              <a:defRPr sz="1800"/>
            </a:lvl2pPr>
            <a:lvl3pPr marL="542925" indent="-180975">
              <a:defRPr sz="1800"/>
            </a:lvl3pPr>
            <a:lvl4pPr marL="714375" indent="-171450">
              <a:defRPr sz="1800"/>
            </a:lvl4pPr>
            <a:lvl5pPr marL="895350" indent="-180975">
              <a:defRPr sz="18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8" name="Content Placeholder 2"/>
          <p:cNvSpPr>
            <a:spLocks noGrp="1"/>
          </p:cNvSpPr>
          <p:nvPr>
            <p:ph idx="14"/>
          </p:nvPr>
        </p:nvSpPr>
        <p:spPr>
          <a:xfrm>
            <a:off x="8112125" y="2240866"/>
            <a:ext cx="3563937" cy="4140884"/>
          </a:xfrm>
          <a:solidFill>
            <a:schemeClr val="bg2"/>
          </a:solidFill>
        </p:spPr>
        <p:txBody>
          <a:bodyPr lIns="90000" tIns="82800" rIns="90000" bIns="46800"/>
          <a:lstStyle>
            <a:lvl1pPr marL="180975" indent="-180975">
              <a:defRPr sz="1800"/>
            </a:lvl1pPr>
            <a:lvl2pPr marL="361950" indent="-180975">
              <a:defRPr sz="1800"/>
            </a:lvl2pPr>
            <a:lvl3pPr marL="542925" indent="-180975">
              <a:defRPr sz="1800"/>
            </a:lvl3pPr>
            <a:lvl4pPr marL="714375" indent="-171450">
              <a:defRPr sz="1800"/>
            </a:lvl4pPr>
            <a:lvl5pPr marL="895350" indent="-180975">
              <a:defRPr sz="18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30" name="Picture Placeholder 9"/>
          <p:cNvSpPr>
            <a:spLocks noGrp="1"/>
          </p:cNvSpPr>
          <p:nvPr>
            <p:ph type="pic" sz="quarter" idx="18"/>
          </p:nvPr>
        </p:nvSpPr>
        <p:spPr>
          <a:xfrm>
            <a:off x="709255" y="4392814"/>
            <a:ext cx="3154498" cy="1800000"/>
          </a:xfr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auf Platzhalter ziehen oder durch Klicken auf Symbol hinzufügen</a:t>
            </a:r>
            <a:endParaRPr lang="en-GB"/>
          </a:p>
        </p:txBody>
      </p:sp>
      <p:sp>
        <p:nvSpPr>
          <p:cNvPr id="31" name="Picture Placeholder 9"/>
          <p:cNvSpPr>
            <a:spLocks noGrp="1"/>
          </p:cNvSpPr>
          <p:nvPr>
            <p:ph type="pic" sz="quarter" idx="19"/>
          </p:nvPr>
        </p:nvSpPr>
        <p:spPr>
          <a:xfrm>
            <a:off x="4522593" y="4392814"/>
            <a:ext cx="3146810" cy="1800000"/>
          </a:xfr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auf Platzhalter ziehen oder durch Klicken auf Symbol hinzufügen</a:t>
            </a:r>
            <a:endParaRPr lang="en-GB"/>
          </a:p>
        </p:txBody>
      </p:sp>
      <p:sp>
        <p:nvSpPr>
          <p:cNvPr id="32" name="Picture Placeholder 9"/>
          <p:cNvSpPr>
            <a:spLocks noGrp="1"/>
          </p:cNvSpPr>
          <p:nvPr>
            <p:ph type="pic" sz="quarter" idx="20"/>
          </p:nvPr>
        </p:nvSpPr>
        <p:spPr>
          <a:xfrm>
            <a:off x="8341537" y="4392814"/>
            <a:ext cx="3083055" cy="1800000"/>
          </a:xfr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auf Platzhalter ziehen oder durch Klicken auf Symbol hinzufügen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937" y="908720"/>
            <a:ext cx="11160125" cy="677491"/>
          </a:xfrm>
        </p:spPr>
        <p:txBody>
          <a:bodyPr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5" hasCustomPrompt="1"/>
          </p:nvPr>
        </p:nvSpPr>
        <p:spPr>
          <a:xfrm>
            <a:off x="515938" y="1880133"/>
            <a:ext cx="3563936" cy="360733"/>
          </a:xfrm>
        </p:spPr>
        <p:txBody>
          <a:bodyPr/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Headline</a:t>
            </a:r>
          </a:p>
        </p:txBody>
      </p:sp>
      <p:sp>
        <p:nvSpPr>
          <p:cNvPr id="28" name="Textplatzhalter 4"/>
          <p:cNvSpPr>
            <a:spLocks noGrp="1"/>
          </p:cNvSpPr>
          <p:nvPr>
            <p:ph type="body" sz="quarter" idx="16" hasCustomPrompt="1"/>
          </p:nvPr>
        </p:nvSpPr>
        <p:spPr>
          <a:xfrm>
            <a:off x="4295776" y="1880133"/>
            <a:ext cx="3600450" cy="360733"/>
          </a:xfrm>
        </p:spPr>
        <p:txBody>
          <a:bodyPr/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Headline</a:t>
            </a:r>
          </a:p>
        </p:txBody>
      </p:sp>
      <p:sp>
        <p:nvSpPr>
          <p:cNvPr id="29" name="Textplatzhalter 4"/>
          <p:cNvSpPr>
            <a:spLocks noGrp="1"/>
          </p:cNvSpPr>
          <p:nvPr>
            <p:ph type="body" sz="quarter" idx="17" hasCustomPrompt="1"/>
          </p:nvPr>
        </p:nvSpPr>
        <p:spPr>
          <a:xfrm>
            <a:off x="8112125" y="1880133"/>
            <a:ext cx="3563937" cy="360733"/>
          </a:xfrm>
        </p:spPr>
        <p:txBody>
          <a:bodyPr/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855535124"/>
      </p:ext>
    </p:extLst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rand_LEDVANCE OSR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937" y="1875304"/>
            <a:ext cx="11160125" cy="367793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pic>
        <p:nvPicPr>
          <p:cNvPr id="14" name="Bild 3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720" y="5804874"/>
            <a:ext cx="1868843" cy="842400"/>
          </a:xfrm>
          <a:prstGeom prst="rect">
            <a:avLst/>
          </a:prstGeom>
        </p:spPr>
      </p:pic>
      <p:pic>
        <p:nvPicPr>
          <p:cNvPr id="8" name="Bild 4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01396" y="5810026"/>
            <a:ext cx="1698678" cy="79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700424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rand_SYLVAN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937" y="1875304"/>
            <a:ext cx="11160125" cy="367793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pic>
        <p:nvPicPr>
          <p:cNvPr id="13" name="Bild 3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6979" y="5776560"/>
            <a:ext cx="2181941" cy="855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001244"/>
      </p:ext>
    </p:extLst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(Partner Brand)">
    <p:bg bwMode="gray"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5938" y="1873833"/>
            <a:ext cx="8727732" cy="4507917"/>
          </a:xfrm>
        </p:spPr>
        <p:txBody>
          <a:bodyPr anchor="t"/>
          <a:lstStyle>
            <a:lvl1pPr algn="l">
              <a:lnSpc>
                <a:spcPct val="90000"/>
              </a:lnSpc>
              <a:defRPr sz="5000" cap="all" baseline="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5938" y="908720"/>
            <a:ext cx="8715544" cy="676800"/>
          </a:xfrm>
        </p:spPr>
        <p:txBody>
          <a:bodyPr anchor="b"/>
          <a:lstStyle>
            <a:lvl1pPr marL="0" indent="0" algn="l">
              <a:lnSpc>
                <a:spcPct val="100000"/>
              </a:lnSpc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 bwMode="gray">
          <a:xfrm>
            <a:off x="515938" y="1736725"/>
            <a:ext cx="11160124" cy="1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Bildplatzhalter 18"/>
          <p:cNvSpPr>
            <a:spLocks noGrp="1"/>
          </p:cNvSpPr>
          <p:nvPr>
            <p:ph type="pic" sz="quarter" idx="10" hasCustomPrompt="1"/>
          </p:nvPr>
        </p:nvSpPr>
        <p:spPr>
          <a:xfrm>
            <a:off x="9938903" y="1955217"/>
            <a:ext cx="1738800" cy="756000"/>
          </a:xfrm>
          <a:solidFill>
            <a:schemeClr val="bg1"/>
          </a:solid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sz="800" b="1">
                <a:solidFill>
                  <a:schemeClr val="tx2"/>
                </a:solidFill>
              </a:defRPr>
            </a:lvl1pPr>
          </a:lstStyle>
          <a:p>
            <a:r>
              <a:rPr lang="de-DE" sz="800" b="1">
                <a:solidFill>
                  <a:schemeClr val="tx2"/>
                </a:solidFill>
              </a:rPr>
              <a:t>Partner Brand</a:t>
            </a:r>
          </a:p>
        </p:txBody>
      </p:sp>
    </p:spTree>
    <p:extLst>
      <p:ext uri="{BB962C8B-B14F-4D97-AF65-F5344CB8AC3E}">
        <p14:creationId xmlns:p14="http://schemas.microsoft.com/office/powerpoint/2010/main" val="1199042970"/>
      </p:ext>
    </p:extLst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(Partner Brand)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5937" y="908720"/>
            <a:ext cx="9396487" cy="677491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Bildplatzhalter 18"/>
          <p:cNvSpPr>
            <a:spLocks noGrp="1"/>
          </p:cNvSpPr>
          <p:nvPr>
            <p:ph type="pic" sz="quarter" idx="10" hasCustomPrompt="1"/>
          </p:nvPr>
        </p:nvSpPr>
        <p:spPr>
          <a:xfrm>
            <a:off x="10437909" y="932024"/>
            <a:ext cx="1238153" cy="588764"/>
          </a:xfrm>
          <a:solidFill>
            <a:schemeClr val="bg1"/>
          </a:solid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sz="800" b="1">
                <a:solidFill>
                  <a:schemeClr val="tx2"/>
                </a:solidFill>
              </a:defRPr>
            </a:lvl1pPr>
          </a:lstStyle>
          <a:p>
            <a:r>
              <a:rPr lang="de-DE" sz="800" b="1">
                <a:solidFill>
                  <a:schemeClr val="tx2"/>
                </a:solidFill>
              </a:rPr>
              <a:t>Partner Brand</a:t>
            </a:r>
          </a:p>
        </p:txBody>
      </p:sp>
    </p:spTree>
    <p:extLst>
      <p:ext uri="{BB962C8B-B14F-4D97-AF65-F5344CB8AC3E}">
        <p14:creationId xmlns:p14="http://schemas.microsoft.com/office/powerpoint/2010/main" val="84822326"/>
      </p:ext>
    </p:extLst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&amp; 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Folientitel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Folientitel</a:t>
            </a:r>
          </a:p>
        </p:txBody>
      </p:sp>
      <p:sp>
        <p:nvSpPr>
          <p:cNvPr id="43" name="Folien-Untertitel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10985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ct val="0"/>
              </a:spcBef>
              <a:buSzTx/>
              <a:buNone/>
              <a:defRPr sz="2750" b="1"/>
            </a:lvl1pPr>
          </a:lstStyle>
          <a:p>
            <a:r>
              <a:t>Folien-Untertitel</a:t>
            </a:r>
          </a:p>
        </p:txBody>
      </p:sp>
      <p:sp>
        <p:nvSpPr>
          <p:cNvPr id="44" name="Textebene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für Folienpunkt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  <p:extLst>
      <p:ext uri="{BB962C8B-B14F-4D97-AF65-F5344CB8AC3E}">
        <p14:creationId xmlns:p14="http://schemas.microsoft.com/office/powerpoint/2010/main" val="4248700809"/>
      </p:ext>
    </p:extLst>
  </p:cSld>
  <p:clrMapOvr>
    <a:masterClrMapping/>
  </p:clrMapOvr>
  <p:transition spd="med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Folientitel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10985500" cy="717475"/>
          </a:xfrm>
          <a:prstGeom prst="rect">
            <a:avLst/>
          </a:prstGeom>
        </p:spPr>
        <p:txBody>
          <a:bodyPr/>
          <a:lstStyle/>
          <a:p>
            <a:r>
              <a:t>Folientitel</a:t>
            </a:r>
          </a:p>
        </p:txBody>
      </p:sp>
      <p:sp>
        <p:nvSpPr>
          <p:cNvPr id="80" name="Folien-Untertitel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10985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ct val="0"/>
              </a:spcBef>
              <a:buSzTx/>
              <a:buNone/>
              <a:defRPr sz="2750" b="1"/>
            </a:lvl1pPr>
          </a:lstStyle>
          <a:p>
            <a:r>
              <a:t>Folien-Untertitel</a:t>
            </a:r>
          </a:p>
        </p:txBody>
      </p:sp>
      <p:sp>
        <p:nvSpPr>
          <p:cNvPr id="81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10820319"/>
      </p:ext>
    </p:extLst>
  </p:cSld>
  <p:clrMapOvr>
    <a:masterClrMapping/>
  </p:clrMapOvr>
  <p:transition spd="med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r und Datum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0670" y="5929931"/>
            <a:ext cx="10985502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ct val="0"/>
              </a:spcBef>
              <a:buSzTx/>
              <a:buNone/>
              <a:defRPr sz="1800" b="1"/>
            </a:lvl1pPr>
          </a:lstStyle>
          <a:p>
            <a:r>
              <a:t>Autor und Datum</a:t>
            </a:r>
          </a:p>
        </p:txBody>
      </p:sp>
      <p:sp>
        <p:nvSpPr>
          <p:cNvPr id="12" name="Titel der Präsentation"/>
          <p:cNvSpPr txBox="1">
            <a:spLocks noGrp="1"/>
          </p:cNvSpPr>
          <p:nvPr>
            <p:ph type="title" hasCustomPrompt="1"/>
          </p:nvPr>
        </p:nvSpPr>
        <p:spPr>
          <a:xfrm>
            <a:off x="603248" y="1287496"/>
            <a:ext cx="10985502" cy="2324101"/>
          </a:xfrm>
          <a:prstGeom prst="rect">
            <a:avLst/>
          </a:prstGeom>
        </p:spPr>
        <p:txBody>
          <a:bodyPr anchor="b"/>
          <a:lstStyle>
            <a:lvl1pPr>
              <a:defRPr sz="5800" spc="-116"/>
            </a:lvl1pPr>
          </a:lstStyle>
          <a:p>
            <a:r>
              <a:t>Titel der Präsentation</a:t>
            </a:r>
          </a:p>
        </p:txBody>
      </p:sp>
      <p:sp>
        <p:nvSpPr>
          <p:cNvPr id="13" name="Textebene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0671" y="3611595"/>
            <a:ext cx="10985501" cy="952501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ct val="0"/>
              </a:spcBef>
              <a:buSzTx/>
              <a:buNone/>
              <a:defRPr sz="2750" b="1"/>
            </a:lvl1pPr>
            <a:lvl2pPr marL="0" indent="228600" defTabSz="412750">
              <a:lnSpc>
                <a:spcPct val="100000"/>
              </a:lnSpc>
              <a:spcBef>
                <a:spcPct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ct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ct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ct val="0"/>
              </a:spcBef>
              <a:buSzTx/>
              <a:buNone/>
              <a:defRPr sz="2750" b="1"/>
            </a:lvl5pPr>
          </a:lstStyle>
          <a:p>
            <a:r>
              <a:t>Präsentationsuntertitel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24365831"/>
      </p:ext>
    </p:extLst>
  </p:cSld>
  <p:clrMapOvr>
    <a:masterClrMapping/>
  </p:clrMapOvr>
  <p:transition spd="med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 bwMode="gray"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5938" y="1873833"/>
            <a:ext cx="11175732" cy="4507917"/>
          </a:xfrm>
        </p:spPr>
        <p:txBody>
          <a:bodyPr anchor="t"/>
          <a:lstStyle>
            <a:lvl1pPr algn="l">
              <a:lnSpc>
                <a:spcPct val="90000"/>
              </a:lnSpc>
              <a:defRPr sz="5000" cap="all" baseline="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5937" y="908720"/>
            <a:ext cx="11160125" cy="676800"/>
          </a:xfrm>
        </p:spPr>
        <p:txBody>
          <a:bodyPr anchor="b"/>
          <a:lstStyle>
            <a:lvl1pPr marL="0" indent="0" algn="l">
              <a:lnSpc>
                <a:spcPct val="100000"/>
              </a:lnSpc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GB"/>
          </a:p>
        </p:txBody>
      </p:sp>
      <p:pic>
        <p:nvPicPr>
          <p:cNvPr id="10" name="Bild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3670" y="319956"/>
            <a:ext cx="2448000" cy="603354"/>
          </a:xfrm>
          <a:prstGeom prst="rect">
            <a:avLst/>
          </a:prstGeom>
        </p:spPr>
      </p:pic>
      <p:cxnSp>
        <p:nvCxnSpPr>
          <p:cNvPr id="11" name="Straight Connector 10"/>
          <p:cNvCxnSpPr/>
          <p:nvPr userDrawn="1"/>
        </p:nvCxnSpPr>
        <p:spPr bwMode="gray">
          <a:xfrm>
            <a:off x="515938" y="1736725"/>
            <a:ext cx="11160124" cy="1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093816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299684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938" y="908720"/>
            <a:ext cx="3563938" cy="677491"/>
          </a:xfrm>
        </p:spPr>
        <p:txBody>
          <a:bodyPr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938" y="4329100"/>
            <a:ext cx="3563938" cy="2052650"/>
          </a:xfrm>
        </p:spPr>
        <p:txBody>
          <a:bodyPr/>
          <a:lstStyle>
            <a:lvl1pPr marL="182563" indent="-182563">
              <a:defRPr sz="1600"/>
            </a:lvl1pPr>
            <a:lvl2pPr marL="361950" indent="-180975">
              <a:defRPr sz="1600"/>
            </a:lvl2pPr>
            <a:lvl3pPr marL="542925" indent="-180975">
              <a:defRPr sz="1600"/>
            </a:lvl3pPr>
            <a:lvl4pPr marL="714375" indent="-171450">
              <a:defRPr sz="1600"/>
            </a:lvl4pPr>
            <a:lvl5pPr marL="895350" indent="-180975"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4295775" y="4329100"/>
            <a:ext cx="3600449" cy="2052650"/>
          </a:xfrm>
        </p:spPr>
        <p:txBody>
          <a:bodyPr/>
          <a:lstStyle>
            <a:lvl1pPr marL="180975" indent="-180975">
              <a:defRPr sz="1600"/>
            </a:lvl1pPr>
            <a:lvl2pPr marL="361950" indent="-180975">
              <a:defRPr sz="1600"/>
            </a:lvl2pPr>
            <a:lvl3pPr marL="542925" indent="-180975">
              <a:defRPr sz="1600"/>
            </a:lvl3pPr>
            <a:lvl4pPr marL="714375" indent="-171450">
              <a:defRPr sz="1600"/>
            </a:lvl4pPr>
            <a:lvl5pPr marL="895350" indent="-180975"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8" name="Content Placeholder 2"/>
          <p:cNvSpPr>
            <a:spLocks noGrp="1"/>
          </p:cNvSpPr>
          <p:nvPr>
            <p:ph idx="14"/>
          </p:nvPr>
        </p:nvSpPr>
        <p:spPr>
          <a:xfrm>
            <a:off x="8112125" y="4329100"/>
            <a:ext cx="3563937" cy="2052650"/>
          </a:xfrm>
        </p:spPr>
        <p:txBody>
          <a:bodyPr/>
          <a:lstStyle>
            <a:lvl1pPr marL="180975" indent="-180975">
              <a:defRPr sz="1600"/>
            </a:lvl1pPr>
            <a:lvl2pPr marL="361950" indent="-180975">
              <a:defRPr sz="1600"/>
            </a:lvl2pPr>
            <a:lvl3pPr marL="542925" indent="-180975">
              <a:defRPr sz="1600"/>
            </a:lvl3pPr>
            <a:lvl4pPr marL="714375" indent="-171450">
              <a:defRPr sz="1600"/>
            </a:lvl4pPr>
            <a:lvl5pPr marL="895350" indent="-180975"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/>
          </p:nvPr>
        </p:nvSpPr>
        <p:spPr>
          <a:xfrm>
            <a:off x="4295774" y="908720"/>
            <a:ext cx="3600449" cy="677491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6"/>
          </p:nvPr>
        </p:nvSpPr>
        <p:spPr>
          <a:xfrm>
            <a:off x="8112124" y="908720"/>
            <a:ext cx="3563937" cy="677491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4" name="Rectangle 13"/>
          <p:cNvSpPr/>
          <p:nvPr userDrawn="1"/>
        </p:nvSpPr>
        <p:spPr bwMode="gray">
          <a:xfrm>
            <a:off x="7896223" y="1586211"/>
            <a:ext cx="215902" cy="3299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 userDrawn="1"/>
        </p:nvSpPr>
        <p:spPr bwMode="gray">
          <a:xfrm>
            <a:off x="4079875" y="1586211"/>
            <a:ext cx="215900" cy="3299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Chart Placeholder 17"/>
          <p:cNvSpPr>
            <a:spLocks noGrp="1"/>
          </p:cNvSpPr>
          <p:nvPr>
            <p:ph type="chart" sz="quarter" idx="17"/>
          </p:nvPr>
        </p:nvSpPr>
        <p:spPr>
          <a:xfrm>
            <a:off x="515937" y="1916113"/>
            <a:ext cx="3563937" cy="2255427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Diagramm durch Klicken auf Symbol hinzufügen</a:t>
            </a:r>
            <a:endParaRPr lang="en-GB"/>
          </a:p>
        </p:txBody>
      </p:sp>
      <p:sp>
        <p:nvSpPr>
          <p:cNvPr id="19" name="Chart Placeholder 17"/>
          <p:cNvSpPr>
            <a:spLocks noGrp="1"/>
          </p:cNvSpPr>
          <p:nvPr>
            <p:ph type="chart" sz="quarter" idx="18"/>
          </p:nvPr>
        </p:nvSpPr>
        <p:spPr>
          <a:xfrm>
            <a:off x="4295774" y="1916113"/>
            <a:ext cx="3600451" cy="2255427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Diagramm durch Klicken auf Symbol hinzufügen</a:t>
            </a:r>
            <a:endParaRPr lang="en-GB"/>
          </a:p>
        </p:txBody>
      </p:sp>
      <p:sp>
        <p:nvSpPr>
          <p:cNvPr id="20" name="Chart Placeholder 17"/>
          <p:cNvSpPr>
            <a:spLocks noGrp="1"/>
          </p:cNvSpPr>
          <p:nvPr>
            <p:ph type="chart" sz="quarter" idx="19"/>
          </p:nvPr>
        </p:nvSpPr>
        <p:spPr>
          <a:xfrm>
            <a:off x="8112124" y="1916113"/>
            <a:ext cx="3563937" cy="2255427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Diagramm durch Klicken auf Symbol hinzufügen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9887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916987"/>
      </p:ext>
    </p:extLst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937" y="908720"/>
            <a:ext cx="5472111" cy="677491"/>
          </a:xfrm>
        </p:spPr>
        <p:txBody>
          <a:bodyPr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937" y="4329100"/>
            <a:ext cx="5472111" cy="2052650"/>
          </a:xfrm>
        </p:spPr>
        <p:txBody>
          <a:bodyPr/>
          <a:lstStyle>
            <a:lvl1pPr marL="182563" indent="-182563">
              <a:defRPr sz="1600"/>
            </a:lvl1pPr>
            <a:lvl2pPr marL="361950" indent="-180975">
              <a:defRPr sz="1600"/>
            </a:lvl2pPr>
            <a:lvl3pPr marL="542925" indent="-180975">
              <a:defRPr sz="1600"/>
            </a:lvl3pPr>
            <a:lvl4pPr marL="714375" indent="-171450">
              <a:defRPr sz="1600"/>
            </a:lvl4pPr>
            <a:lvl5pPr marL="895350" indent="-180975"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6203950" y="4329100"/>
            <a:ext cx="5472110" cy="2052650"/>
          </a:xfrm>
        </p:spPr>
        <p:txBody>
          <a:bodyPr/>
          <a:lstStyle>
            <a:lvl1pPr marL="180975" indent="-180975">
              <a:defRPr sz="1600"/>
            </a:lvl1pPr>
            <a:lvl2pPr marL="361950" indent="-180975">
              <a:defRPr sz="1600"/>
            </a:lvl2pPr>
            <a:lvl3pPr marL="542925" indent="-180975">
              <a:defRPr sz="1600"/>
            </a:lvl3pPr>
            <a:lvl4pPr marL="714375" indent="-171450">
              <a:defRPr sz="1600"/>
            </a:lvl4pPr>
            <a:lvl5pPr marL="895350" indent="-180975"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/>
          </p:nvPr>
        </p:nvSpPr>
        <p:spPr>
          <a:xfrm>
            <a:off x="6203949" y="908720"/>
            <a:ext cx="5472110" cy="677491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5" name="Rectangle 14"/>
          <p:cNvSpPr/>
          <p:nvPr userDrawn="1"/>
        </p:nvSpPr>
        <p:spPr bwMode="gray">
          <a:xfrm>
            <a:off x="5988049" y="1586211"/>
            <a:ext cx="215900" cy="3299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Chart Placeholder 17"/>
          <p:cNvSpPr>
            <a:spLocks noGrp="1"/>
          </p:cNvSpPr>
          <p:nvPr>
            <p:ph type="chart" sz="quarter" idx="17"/>
          </p:nvPr>
        </p:nvSpPr>
        <p:spPr>
          <a:xfrm>
            <a:off x="515937" y="1916113"/>
            <a:ext cx="5472109" cy="2255427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Diagramm durch Klicken auf Symbol hinzufügen</a:t>
            </a:r>
            <a:endParaRPr lang="en-GB"/>
          </a:p>
        </p:txBody>
      </p:sp>
      <p:sp>
        <p:nvSpPr>
          <p:cNvPr id="19" name="Chart Placeholder 17"/>
          <p:cNvSpPr>
            <a:spLocks noGrp="1"/>
          </p:cNvSpPr>
          <p:nvPr>
            <p:ph type="chart" sz="quarter" idx="18"/>
          </p:nvPr>
        </p:nvSpPr>
        <p:spPr>
          <a:xfrm>
            <a:off x="6203950" y="1916113"/>
            <a:ext cx="5472113" cy="2255427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Diagramm durch Klicken auf Symbol hinzufügen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416388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937" y="908720"/>
            <a:ext cx="11160122" cy="677491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8112124" y="1874243"/>
            <a:ext cx="3563935" cy="4507507"/>
          </a:xfrm>
        </p:spPr>
        <p:txBody>
          <a:bodyPr/>
          <a:lstStyle>
            <a:lvl1pPr marL="180975" indent="-180975">
              <a:defRPr sz="1600"/>
            </a:lvl1pPr>
            <a:lvl2pPr marL="361950" indent="-180975">
              <a:defRPr sz="1600"/>
            </a:lvl2pPr>
            <a:lvl3pPr marL="542925" indent="-180975">
              <a:defRPr sz="1600"/>
            </a:lvl3pPr>
            <a:lvl4pPr marL="714375" indent="-171450">
              <a:defRPr sz="1600"/>
            </a:lvl4pPr>
            <a:lvl5pPr marL="895350" indent="-180975"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18" name="Chart Placeholder 17"/>
          <p:cNvSpPr>
            <a:spLocks noGrp="1"/>
          </p:cNvSpPr>
          <p:nvPr>
            <p:ph type="chart" sz="quarter" idx="17"/>
          </p:nvPr>
        </p:nvSpPr>
        <p:spPr>
          <a:xfrm>
            <a:off x="515937" y="1916113"/>
            <a:ext cx="7380288" cy="4465637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Diagramm durch Klicken auf Symbol hinzufügen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923878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ill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938" y="2240866"/>
            <a:ext cx="3563938" cy="4140884"/>
          </a:xfrm>
          <a:solidFill>
            <a:schemeClr val="bg2"/>
          </a:solidFill>
        </p:spPr>
        <p:txBody>
          <a:bodyPr lIns="90000" tIns="82800" rIns="90000" bIns="46800"/>
          <a:lstStyle>
            <a:lvl1pPr marL="182563" indent="-182563">
              <a:defRPr sz="1800"/>
            </a:lvl1pPr>
            <a:lvl2pPr marL="361950" indent="-180975">
              <a:defRPr sz="1800"/>
            </a:lvl2pPr>
            <a:lvl3pPr marL="542925" indent="-180975">
              <a:defRPr sz="1800"/>
            </a:lvl3pPr>
            <a:lvl4pPr marL="714375" indent="-171450">
              <a:defRPr sz="1800"/>
            </a:lvl4pPr>
            <a:lvl5pPr marL="895350" indent="-180975">
              <a:defRPr sz="18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4295775" y="2240866"/>
            <a:ext cx="3600449" cy="4140884"/>
          </a:xfrm>
          <a:solidFill>
            <a:schemeClr val="bg2"/>
          </a:solidFill>
        </p:spPr>
        <p:txBody>
          <a:bodyPr lIns="90000" tIns="82800" rIns="90000" bIns="46800"/>
          <a:lstStyle>
            <a:lvl1pPr marL="180975" indent="-180975">
              <a:defRPr sz="1800"/>
            </a:lvl1pPr>
            <a:lvl2pPr marL="361950" indent="-180975">
              <a:defRPr sz="1800"/>
            </a:lvl2pPr>
            <a:lvl3pPr marL="542925" indent="-180975">
              <a:defRPr sz="1800"/>
            </a:lvl3pPr>
            <a:lvl4pPr marL="714375" indent="-171450">
              <a:defRPr sz="1800"/>
            </a:lvl4pPr>
            <a:lvl5pPr marL="895350" indent="-180975">
              <a:defRPr sz="18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8" name="Content Placeholder 2"/>
          <p:cNvSpPr>
            <a:spLocks noGrp="1"/>
          </p:cNvSpPr>
          <p:nvPr>
            <p:ph idx="14"/>
          </p:nvPr>
        </p:nvSpPr>
        <p:spPr>
          <a:xfrm>
            <a:off x="8112125" y="2240866"/>
            <a:ext cx="3563937" cy="4140884"/>
          </a:xfrm>
          <a:solidFill>
            <a:schemeClr val="bg2"/>
          </a:solidFill>
        </p:spPr>
        <p:txBody>
          <a:bodyPr lIns="90000" tIns="82800" rIns="90000" bIns="46800"/>
          <a:lstStyle>
            <a:lvl1pPr marL="180975" indent="-180975">
              <a:defRPr sz="1800"/>
            </a:lvl1pPr>
            <a:lvl2pPr marL="361950" indent="-180975">
              <a:defRPr sz="1800"/>
            </a:lvl2pPr>
            <a:lvl3pPr marL="542925" indent="-180975">
              <a:defRPr sz="1800"/>
            </a:lvl3pPr>
            <a:lvl4pPr marL="714375" indent="-171450">
              <a:defRPr sz="1800"/>
            </a:lvl4pPr>
            <a:lvl5pPr marL="895350" indent="-180975">
              <a:defRPr sz="18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30" name="Picture Placeholder 9"/>
          <p:cNvSpPr>
            <a:spLocks noGrp="1"/>
          </p:cNvSpPr>
          <p:nvPr>
            <p:ph type="pic" sz="quarter" idx="18"/>
          </p:nvPr>
        </p:nvSpPr>
        <p:spPr>
          <a:xfrm>
            <a:off x="709255" y="4392814"/>
            <a:ext cx="3154498" cy="1800000"/>
          </a:xfr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auf Platzhalter ziehen oder durch Klicken auf Symbol hinzufügen</a:t>
            </a:r>
            <a:endParaRPr lang="en-GB"/>
          </a:p>
        </p:txBody>
      </p:sp>
      <p:sp>
        <p:nvSpPr>
          <p:cNvPr id="31" name="Picture Placeholder 9"/>
          <p:cNvSpPr>
            <a:spLocks noGrp="1"/>
          </p:cNvSpPr>
          <p:nvPr>
            <p:ph type="pic" sz="quarter" idx="19"/>
          </p:nvPr>
        </p:nvSpPr>
        <p:spPr>
          <a:xfrm>
            <a:off x="4522593" y="4392814"/>
            <a:ext cx="3146810" cy="1800000"/>
          </a:xfr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auf Platzhalter ziehen oder durch Klicken auf Symbol hinzufügen</a:t>
            </a:r>
            <a:endParaRPr lang="en-GB"/>
          </a:p>
        </p:txBody>
      </p:sp>
      <p:sp>
        <p:nvSpPr>
          <p:cNvPr id="32" name="Picture Placeholder 9"/>
          <p:cNvSpPr>
            <a:spLocks noGrp="1"/>
          </p:cNvSpPr>
          <p:nvPr>
            <p:ph type="pic" sz="quarter" idx="20"/>
          </p:nvPr>
        </p:nvSpPr>
        <p:spPr>
          <a:xfrm>
            <a:off x="8341537" y="4392814"/>
            <a:ext cx="3083055" cy="1800000"/>
          </a:xfr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auf Platzhalter ziehen oder durch Klicken auf Symbol hinzufügen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937" y="908720"/>
            <a:ext cx="11160125" cy="677491"/>
          </a:xfrm>
        </p:spPr>
        <p:txBody>
          <a:bodyPr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5" hasCustomPrompt="1"/>
          </p:nvPr>
        </p:nvSpPr>
        <p:spPr>
          <a:xfrm>
            <a:off x="515938" y="1880133"/>
            <a:ext cx="3563936" cy="360733"/>
          </a:xfrm>
        </p:spPr>
        <p:txBody>
          <a:bodyPr/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Headline</a:t>
            </a:r>
          </a:p>
        </p:txBody>
      </p:sp>
      <p:sp>
        <p:nvSpPr>
          <p:cNvPr id="28" name="Textplatzhalter 4"/>
          <p:cNvSpPr>
            <a:spLocks noGrp="1"/>
          </p:cNvSpPr>
          <p:nvPr>
            <p:ph type="body" sz="quarter" idx="16" hasCustomPrompt="1"/>
          </p:nvPr>
        </p:nvSpPr>
        <p:spPr>
          <a:xfrm>
            <a:off x="4295776" y="1880133"/>
            <a:ext cx="3600450" cy="360733"/>
          </a:xfrm>
        </p:spPr>
        <p:txBody>
          <a:bodyPr/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Headline</a:t>
            </a:r>
          </a:p>
        </p:txBody>
      </p:sp>
      <p:sp>
        <p:nvSpPr>
          <p:cNvPr id="29" name="Textplatzhalter 4"/>
          <p:cNvSpPr>
            <a:spLocks noGrp="1"/>
          </p:cNvSpPr>
          <p:nvPr>
            <p:ph type="body" sz="quarter" idx="17" hasCustomPrompt="1"/>
          </p:nvPr>
        </p:nvSpPr>
        <p:spPr>
          <a:xfrm>
            <a:off x="8112125" y="1880133"/>
            <a:ext cx="3563937" cy="360733"/>
          </a:xfrm>
        </p:spPr>
        <p:txBody>
          <a:bodyPr/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284045787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752380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gray">
          <a:xfrm>
            <a:off x="0" y="1586211"/>
            <a:ext cx="12192000" cy="3299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75004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 bwMode="gray">
          <a:xfrm>
            <a:off x="407368" y="365125"/>
            <a:ext cx="9001000" cy="363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ctr"/>
            <a:endParaRPr lang="de-DE" sz="1600" err="1"/>
          </a:p>
        </p:txBody>
      </p:sp>
      <p:sp>
        <p:nvSpPr>
          <p:cNvPr id="11" name="Rectangle 10"/>
          <p:cNvSpPr/>
          <p:nvPr userDrawn="1"/>
        </p:nvSpPr>
        <p:spPr bwMode="gray">
          <a:xfrm>
            <a:off x="0" y="1657350"/>
            <a:ext cx="6204012" cy="1495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602399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04012" y="908720"/>
            <a:ext cx="5472050" cy="677491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4012" y="1875600"/>
            <a:ext cx="5472050" cy="45061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188847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(right)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 bwMode="gray">
          <a:xfrm>
            <a:off x="407368" y="365125"/>
            <a:ext cx="9001000" cy="363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ctr"/>
            <a:endParaRPr lang="de-DE" sz="1600" err="1"/>
          </a:p>
        </p:txBody>
      </p:sp>
      <p:sp>
        <p:nvSpPr>
          <p:cNvPr id="11" name="Rectangle 10"/>
          <p:cNvSpPr/>
          <p:nvPr userDrawn="1"/>
        </p:nvSpPr>
        <p:spPr bwMode="gray">
          <a:xfrm>
            <a:off x="0" y="1666876"/>
            <a:ext cx="3225500" cy="1495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30096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5500" y="908720"/>
            <a:ext cx="8450562" cy="677491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25500" y="1875600"/>
            <a:ext cx="8450562" cy="45061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52475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auf Platzhalter ziehen oder durch Klicken auf Symbol hinzufügen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511067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17367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1600" err="1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5938" y="1873833"/>
            <a:ext cx="11175732" cy="4507917"/>
          </a:xfrm>
        </p:spPr>
        <p:txBody>
          <a:bodyPr anchor="t"/>
          <a:lstStyle>
            <a:lvl1pPr algn="l">
              <a:lnSpc>
                <a:spcPct val="90000"/>
              </a:lnSpc>
              <a:defRPr sz="5000" cap="all" baseline="0"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5937" y="908720"/>
            <a:ext cx="11160125" cy="676800"/>
          </a:xfrm>
        </p:spPr>
        <p:txBody>
          <a:bodyPr anchor="b"/>
          <a:lstStyle>
            <a:lvl1pPr marL="0" indent="0" algn="l">
              <a:lnSpc>
                <a:spcPct val="100000"/>
              </a:lnSpc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GB"/>
          </a:p>
        </p:txBody>
      </p:sp>
      <p:pic>
        <p:nvPicPr>
          <p:cNvPr id="10" name="Bild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3670" y="319956"/>
            <a:ext cx="2448000" cy="603354"/>
          </a:xfrm>
          <a:prstGeom prst="rect">
            <a:avLst/>
          </a:prstGeom>
        </p:spPr>
      </p:pic>
      <p:pic>
        <p:nvPicPr>
          <p:cNvPr id="6" name="Grafik 5" descr="Ein Bild, das orange enthält.&#10;&#10;Automatisch generierte Beschreibung">
            <a:extLst>
              <a:ext uri="{FF2B5EF4-FFF2-40B4-BE49-F238E27FC236}">
                <a16:creationId xmlns:a16="http://schemas.microsoft.com/office/drawing/2014/main" id="{DA7B9A58-8E30-484F-9BC4-3BF7262081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429"/>
          <a:stretch/>
        </p:blipFill>
        <p:spPr>
          <a:xfrm>
            <a:off x="-1" y="1736725"/>
            <a:ext cx="12192000" cy="5473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48272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(pi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51030" y="-19051"/>
            <a:ext cx="12301030" cy="175577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1600" err="1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5938" y="1873833"/>
            <a:ext cx="11175732" cy="2095227"/>
          </a:xfrm>
        </p:spPr>
        <p:txBody>
          <a:bodyPr anchor="t"/>
          <a:lstStyle>
            <a:lvl1pPr algn="l">
              <a:lnSpc>
                <a:spcPct val="90000"/>
              </a:lnSpc>
              <a:defRPr sz="5000" cap="all" baseline="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5937" y="908720"/>
            <a:ext cx="11160125" cy="676800"/>
          </a:xfrm>
        </p:spPr>
        <p:txBody>
          <a:bodyPr anchor="b"/>
          <a:lstStyle>
            <a:lvl1pPr marL="0" indent="0" algn="l">
              <a:lnSpc>
                <a:spcPct val="100000"/>
              </a:lnSpc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GB"/>
          </a:p>
        </p:txBody>
      </p:sp>
      <p:pic>
        <p:nvPicPr>
          <p:cNvPr id="10" name="Bild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3670" y="319956"/>
            <a:ext cx="2448000" cy="603354"/>
          </a:xfrm>
          <a:prstGeom prst="rect">
            <a:avLst/>
          </a:prstGeom>
        </p:spPr>
      </p:pic>
      <p:pic>
        <p:nvPicPr>
          <p:cNvPr id="6" name="Grafik 5" descr="Ein Bild, das orange enthält.&#10;&#10;Automatisch generierte Beschreibung">
            <a:extLst>
              <a:ext uri="{FF2B5EF4-FFF2-40B4-BE49-F238E27FC236}">
                <a16:creationId xmlns:a16="http://schemas.microsoft.com/office/drawing/2014/main" id="{D813861E-1334-4C9C-899F-55A7DB72CD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429"/>
          <a:stretch/>
        </p:blipFill>
        <p:spPr>
          <a:xfrm>
            <a:off x="-1" y="1736725"/>
            <a:ext cx="12192000" cy="5473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279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gray">
          <a:xfrm>
            <a:off x="0" y="1586211"/>
            <a:ext cx="12192000" cy="3299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745962"/>
      </p:ext>
    </p:extLst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">
    <p:bg bwMode="gray"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 bwMode="gray">
          <a:xfrm>
            <a:off x="515938" y="1736725"/>
            <a:ext cx="11160124" cy="1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Bild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3670" y="319956"/>
            <a:ext cx="2448000" cy="603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34858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End">
    <p:bg bwMode="gray"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5936" y="1766461"/>
            <a:ext cx="11160126" cy="1986575"/>
          </a:xfrm>
        </p:spPr>
        <p:txBody>
          <a:bodyPr anchor="t"/>
          <a:lstStyle>
            <a:lvl1pPr algn="l">
              <a:lnSpc>
                <a:spcPct val="95000"/>
              </a:lnSpc>
              <a:defRPr sz="6600" cap="all" baseline="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5937" y="3911202"/>
            <a:ext cx="11160125" cy="2470547"/>
          </a:xfrm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1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 bwMode="gray">
          <a:xfrm>
            <a:off x="515938" y="1736725"/>
            <a:ext cx="11160124" cy="1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Bild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71" y="365125"/>
            <a:ext cx="1764000" cy="434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67122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rand_OS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937" y="1875304"/>
            <a:ext cx="11160125" cy="367793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pic>
        <p:nvPicPr>
          <p:cNvPr id="10" name="Bild 4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1396" y="5810026"/>
            <a:ext cx="1698678" cy="79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77567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rand_LEDVANCE OS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937" y="1875304"/>
            <a:ext cx="11160125" cy="367793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pic>
        <p:nvPicPr>
          <p:cNvPr id="14" name="Bild 3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5742" y="5804874"/>
            <a:ext cx="1868843" cy="84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34140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rand_LEDVANCE OSR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937" y="1875304"/>
            <a:ext cx="11160125" cy="367793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pic>
        <p:nvPicPr>
          <p:cNvPr id="14" name="Bild 3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7720" y="5804874"/>
            <a:ext cx="1868843" cy="842400"/>
          </a:xfrm>
          <a:prstGeom prst="rect">
            <a:avLst/>
          </a:prstGeom>
        </p:spPr>
      </p:pic>
      <p:pic>
        <p:nvPicPr>
          <p:cNvPr id="8" name="Bild 4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1396" y="5810026"/>
            <a:ext cx="1698678" cy="79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13755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rand_SYLVAN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937" y="1875304"/>
            <a:ext cx="11160125" cy="367793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pic>
        <p:nvPicPr>
          <p:cNvPr id="13" name="Bild 3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6979" y="5776560"/>
            <a:ext cx="2181941" cy="855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14456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(Partner Brand)">
    <p:bg bwMode="gray"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5938" y="1873833"/>
            <a:ext cx="8727732" cy="4507917"/>
          </a:xfrm>
        </p:spPr>
        <p:txBody>
          <a:bodyPr anchor="t"/>
          <a:lstStyle>
            <a:lvl1pPr algn="l">
              <a:lnSpc>
                <a:spcPct val="90000"/>
              </a:lnSpc>
              <a:defRPr sz="5000" cap="all" baseline="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5938" y="908720"/>
            <a:ext cx="8715544" cy="676800"/>
          </a:xfrm>
        </p:spPr>
        <p:txBody>
          <a:bodyPr anchor="b"/>
          <a:lstStyle>
            <a:lvl1pPr marL="0" indent="0" algn="l">
              <a:lnSpc>
                <a:spcPct val="100000"/>
              </a:lnSpc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GB"/>
          </a:p>
        </p:txBody>
      </p:sp>
      <p:pic>
        <p:nvPicPr>
          <p:cNvPr id="10" name="Bild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3670" y="319956"/>
            <a:ext cx="2448000" cy="603354"/>
          </a:xfrm>
          <a:prstGeom prst="rect">
            <a:avLst/>
          </a:prstGeom>
        </p:spPr>
      </p:pic>
      <p:cxnSp>
        <p:nvCxnSpPr>
          <p:cNvPr id="11" name="Straight Connector 10"/>
          <p:cNvCxnSpPr/>
          <p:nvPr userDrawn="1"/>
        </p:nvCxnSpPr>
        <p:spPr bwMode="gray">
          <a:xfrm>
            <a:off x="515938" y="1736725"/>
            <a:ext cx="11160124" cy="1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Bildplatzhalter 18"/>
          <p:cNvSpPr>
            <a:spLocks noGrp="1"/>
          </p:cNvSpPr>
          <p:nvPr>
            <p:ph type="pic" sz="quarter" idx="10" hasCustomPrompt="1"/>
          </p:nvPr>
        </p:nvSpPr>
        <p:spPr>
          <a:xfrm>
            <a:off x="9938903" y="1955217"/>
            <a:ext cx="1738800" cy="756000"/>
          </a:xfrm>
          <a:solidFill>
            <a:schemeClr val="bg1"/>
          </a:solid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800" b="1">
                <a:solidFill>
                  <a:schemeClr val="tx2"/>
                </a:solidFill>
              </a:defRPr>
            </a:lvl1pPr>
          </a:lstStyle>
          <a:p>
            <a:r>
              <a:rPr lang="de-DE" sz="800" b="1">
                <a:solidFill>
                  <a:schemeClr val="tx2"/>
                </a:solidFill>
              </a:rPr>
              <a:t>Partner Brand</a:t>
            </a:r>
          </a:p>
        </p:txBody>
      </p:sp>
    </p:spTree>
    <p:extLst>
      <p:ext uri="{BB962C8B-B14F-4D97-AF65-F5344CB8AC3E}">
        <p14:creationId xmlns:p14="http://schemas.microsoft.com/office/powerpoint/2010/main" val="4356244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(Partner Brand)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5937" y="908720"/>
            <a:ext cx="9396487" cy="677491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Bildplatzhalter 18"/>
          <p:cNvSpPr>
            <a:spLocks noGrp="1"/>
          </p:cNvSpPr>
          <p:nvPr>
            <p:ph type="pic" sz="quarter" idx="10" hasCustomPrompt="1"/>
          </p:nvPr>
        </p:nvSpPr>
        <p:spPr>
          <a:xfrm>
            <a:off x="10437909" y="932024"/>
            <a:ext cx="1238153" cy="588764"/>
          </a:xfrm>
          <a:solidFill>
            <a:schemeClr val="bg1"/>
          </a:solid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800" b="1">
                <a:solidFill>
                  <a:schemeClr val="tx2"/>
                </a:solidFill>
              </a:defRPr>
            </a:lvl1pPr>
          </a:lstStyle>
          <a:p>
            <a:r>
              <a:rPr lang="de-DE" sz="800" b="1">
                <a:solidFill>
                  <a:schemeClr val="tx2"/>
                </a:solidFill>
              </a:rPr>
              <a:t>Partner Brand</a:t>
            </a:r>
          </a:p>
        </p:txBody>
      </p:sp>
    </p:spTree>
    <p:extLst>
      <p:ext uri="{BB962C8B-B14F-4D97-AF65-F5344CB8AC3E}">
        <p14:creationId xmlns:p14="http://schemas.microsoft.com/office/powerpoint/2010/main" val="91154437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fographic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938" y="908720"/>
            <a:ext cx="3563938" cy="677491"/>
          </a:xfrm>
        </p:spPr>
        <p:txBody>
          <a:bodyPr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938" y="4329100"/>
            <a:ext cx="3563938" cy="2052650"/>
          </a:xfrm>
        </p:spPr>
        <p:txBody>
          <a:bodyPr/>
          <a:lstStyle>
            <a:lvl1pPr marL="182563" indent="-182563">
              <a:defRPr sz="1600"/>
            </a:lvl1pPr>
            <a:lvl2pPr marL="361950" indent="-180975">
              <a:defRPr sz="1600"/>
            </a:lvl2pPr>
            <a:lvl3pPr marL="542925" indent="-180975">
              <a:defRPr sz="1600"/>
            </a:lvl3pPr>
            <a:lvl4pPr marL="714375" indent="-171450">
              <a:defRPr sz="1600"/>
            </a:lvl4pPr>
            <a:lvl5pPr marL="895350" indent="-180975"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4295775" y="4329100"/>
            <a:ext cx="3600449" cy="2052650"/>
          </a:xfrm>
        </p:spPr>
        <p:txBody>
          <a:bodyPr/>
          <a:lstStyle>
            <a:lvl1pPr marL="180975" indent="-180975">
              <a:defRPr sz="1600"/>
            </a:lvl1pPr>
            <a:lvl2pPr marL="361950" indent="-180975">
              <a:defRPr sz="1600"/>
            </a:lvl2pPr>
            <a:lvl3pPr marL="542925" indent="-180975">
              <a:defRPr sz="1600"/>
            </a:lvl3pPr>
            <a:lvl4pPr marL="714375" indent="-171450">
              <a:defRPr sz="1600"/>
            </a:lvl4pPr>
            <a:lvl5pPr marL="895350" indent="-180975"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8" name="Content Placeholder 2"/>
          <p:cNvSpPr>
            <a:spLocks noGrp="1"/>
          </p:cNvSpPr>
          <p:nvPr>
            <p:ph idx="14"/>
          </p:nvPr>
        </p:nvSpPr>
        <p:spPr>
          <a:xfrm>
            <a:off x="8112125" y="4329100"/>
            <a:ext cx="3563937" cy="2052650"/>
          </a:xfrm>
        </p:spPr>
        <p:txBody>
          <a:bodyPr/>
          <a:lstStyle>
            <a:lvl1pPr marL="180975" indent="-180975">
              <a:defRPr sz="1600"/>
            </a:lvl1pPr>
            <a:lvl2pPr marL="361950" indent="-180975">
              <a:defRPr sz="1600"/>
            </a:lvl2pPr>
            <a:lvl3pPr marL="542925" indent="-180975">
              <a:defRPr sz="1600"/>
            </a:lvl3pPr>
            <a:lvl4pPr marL="714375" indent="-171450">
              <a:defRPr sz="1600"/>
            </a:lvl4pPr>
            <a:lvl5pPr marL="895350" indent="-180975"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/>
          </p:nvPr>
        </p:nvSpPr>
        <p:spPr>
          <a:xfrm>
            <a:off x="4295774" y="908720"/>
            <a:ext cx="3600449" cy="677491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6"/>
          </p:nvPr>
        </p:nvSpPr>
        <p:spPr>
          <a:xfrm>
            <a:off x="8112124" y="908720"/>
            <a:ext cx="3563937" cy="677491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4" name="Rectangle 13"/>
          <p:cNvSpPr/>
          <p:nvPr userDrawn="1"/>
        </p:nvSpPr>
        <p:spPr bwMode="gray">
          <a:xfrm>
            <a:off x="7896223" y="1586211"/>
            <a:ext cx="215902" cy="3299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 userDrawn="1"/>
        </p:nvSpPr>
        <p:spPr bwMode="gray">
          <a:xfrm>
            <a:off x="4079875" y="1586211"/>
            <a:ext cx="215900" cy="3299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Chart Placeholder 17"/>
          <p:cNvSpPr>
            <a:spLocks noGrp="1"/>
          </p:cNvSpPr>
          <p:nvPr>
            <p:ph type="chart" sz="quarter" idx="17"/>
          </p:nvPr>
        </p:nvSpPr>
        <p:spPr>
          <a:xfrm>
            <a:off x="515937" y="1916113"/>
            <a:ext cx="3563937" cy="2255427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Diagramm durch Klicken auf Symbol hinzufügen</a:t>
            </a:r>
            <a:endParaRPr lang="en-GB"/>
          </a:p>
        </p:txBody>
      </p:sp>
      <p:sp>
        <p:nvSpPr>
          <p:cNvPr id="19" name="Chart Placeholder 17"/>
          <p:cNvSpPr>
            <a:spLocks noGrp="1"/>
          </p:cNvSpPr>
          <p:nvPr>
            <p:ph type="chart" sz="quarter" idx="18"/>
          </p:nvPr>
        </p:nvSpPr>
        <p:spPr>
          <a:xfrm>
            <a:off x="4295774" y="1916113"/>
            <a:ext cx="3600451" cy="2255427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Diagramm durch Klicken auf Symbol hinzufügen</a:t>
            </a:r>
            <a:endParaRPr lang="en-GB"/>
          </a:p>
        </p:txBody>
      </p:sp>
      <p:sp>
        <p:nvSpPr>
          <p:cNvPr id="20" name="Chart Placeholder 17"/>
          <p:cNvSpPr>
            <a:spLocks noGrp="1"/>
          </p:cNvSpPr>
          <p:nvPr>
            <p:ph type="chart" sz="quarter" idx="19"/>
          </p:nvPr>
        </p:nvSpPr>
        <p:spPr>
          <a:xfrm>
            <a:off x="8112124" y="1916113"/>
            <a:ext cx="3563937" cy="2255427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Diagramm durch Klicken auf Symbol hinzufügen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5712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fographic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937" y="908720"/>
            <a:ext cx="5472111" cy="677491"/>
          </a:xfrm>
        </p:spPr>
        <p:txBody>
          <a:bodyPr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937" y="4329100"/>
            <a:ext cx="5472111" cy="2052650"/>
          </a:xfrm>
        </p:spPr>
        <p:txBody>
          <a:bodyPr/>
          <a:lstStyle>
            <a:lvl1pPr marL="182563" indent="-182563">
              <a:defRPr sz="1600"/>
            </a:lvl1pPr>
            <a:lvl2pPr marL="361950" indent="-180975">
              <a:defRPr sz="1600"/>
            </a:lvl2pPr>
            <a:lvl3pPr marL="542925" indent="-180975">
              <a:defRPr sz="1600"/>
            </a:lvl3pPr>
            <a:lvl4pPr marL="714375" indent="-171450">
              <a:defRPr sz="1600"/>
            </a:lvl4pPr>
            <a:lvl5pPr marL="895350" indent="-180975"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6203950" y="4329100"/>
            <a:ext cx="5472110" cy="2052650"/>
          </a:xfrm>
        </p:spPr>
        <p:txBody>
          <a:bodyPr/>
          <a:lstStyle>
            <a:lvl1pPr marL="180975" indent="-180975">
              <a:defRPr sz="1600"/>
            </a:lvl1pPr>
            <a:lvl2pPr marL="361950" indent="-180975">
              <a:defRPr sz="1600"/>
            </a:lvl2pPr>
            <a:lvl3pPr marL="542925" indent="-180975">
              <a:defRPr sz="1600"/>
            </a:lvl3pPr>
            <a:lvl4pPr marL="714375" indent="-171450">
              <a:defRPr sz="1600"/>
            </a:lvl4pPr>
            <a:lvl5pPr marL="895350" indent="-180975"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/>
          </p:nvPr>
        </p:nvSpPr>
        <p:spPr>
          <a:xfrm>
            <a:off x="6203949" y="908720"/>
            <a:ext cx="5472110" cy="677491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5" name="Rectangle 14"/>
          <p:cNvSpPr/>
          <p:nvPr userDrawn="1"/>
        </p:nvSpPr>
        <p:spPr bwMode="gray">
          <a:xfrm>
            <a:off x="5988049" y="1586211"/>
            <a:ext cx="215900" cy="3299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Chart Placeholder 17"/>
          <p:cNvSpPr>
            <a:spLocks noGrp="1"/>
          </p:cNvSpPr>
          <p:nvPr>
            <p:ph type="chart" sz="quarter" idx="17"/>
          </p:nvPr>
        </p:nvSpPr>
        <p:spPr>
          <a:xfrm>
            <a:off x="515937" y="1916113"/>
            <a:ext cx="5472109" cy="2255427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Diagramm durch Klicken auf Symbol hinzufügen</a:t>
            </a:r>
            <a:endParaRPr lang="en-GB"/>
          </a:p>
        </p:txBody>
      </p:sp>
      <p:sp>
        <p:nvSpPr>
          <p:cNvPr id="19" name="Chart Placeholder 17"/>
          <p:cNvSpPr>
            <a:spLocks noGrp="1"/>
          </p:cNvSpPr>
          <p:nvPr>
            <p:ph type="chart" sz="quarter" idx="18"/>
          </p:nvPr>
        </p:nvSpPr>
        <p:spPr>
          <a:xfrm>
            <a:off x="6203950" y="1916113"/>
            <a:ext cx="5472113" cy="2255427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Diagramm durch Klicken auf Symbol hinzufügen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4328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 bwMode="gray">
          <a:xfrm>
            <a:off x="407368" y="365125"/>
            <a:ext cx="9001000" cy="363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ctr"/>
            <a:endParaRPr lang="de-DE" sz="1600"/>
          </a:p>
        </p:txBody>
      </p:sp>
      <p:sp>
        <p:nvSpPr>
          <p:cNvPr id="11" name="Rectangle 10"/>
          <p:cNvSpPr/>
          <p:nvPr userDrawn="1"/>
        </p:nvSpPr>
        <p:spPr bwMode="gray">
          <a:xfrm>
            <a:off x="0" y="1657350"/>
            <a:ext cx="6204012" cy="1495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602399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04012" y="908720"/>
            <a:ext cx="5472050" cy="677491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4012" y="1875600"/>
            <a:ext cx="5472050" cy="45061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6665592"/>
      </p:ext>
    </p:extLst>
  </p:cSld>
  <p:clrMapOvr>
    <a:masterClrMapping/>
  </p:clrMapOvr>
  <p:transition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fographic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937" y="908720"/>
            <a:ext cx="11160122" cy="677491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8112124" y="1874243"/>
            <a:ext cx="3563935" cy="4507507"/>
          </a:xfrm>
        </p:spPr>
        <p:txBody>
          <a:bodyPr/>
          <a:lstStyle>
            <a:lvl1pPr marL="180975" indent="-180975">
              <a:defRPr sz="1600"/>
            </a:lvl1pPr>
            <a:lvl2pPr marL="361950" indent="-180975">
              <a:defRPr sz="1600"/>
            </a:lvl2pPr>
            <a:lvl3pPr marL="542925" indent="-180975">
              <a:defRPr sz="1600"/>
            </a:lvl3pPr>
            <a:lvl4pPr marL="714375" indent="-171450">
              <a:defRPr sz="1600"/>
            </a:lvl4pPr>
            <a:lvl5pPr marL="895350" indent="-180975"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18" name="Chart Placeholder 17"/>
          <p:cNvSpPr>
            <a:spLocks noGrp="1"/>
          </p:cNvSpPr>
          <p:nvPr>
            <p:ph type="chart" sz="quarter" idx="17"/>
          </p:nvPr>
        </p:nvSpPr>
        <p:spPr>
          <a:xfrm>
            <a:off x="515937" y="1916113"/>
            <a:ext cx="7380288" cy="4465637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Diagramm durch Klicken auf Symbol hinzufügen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041882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gray">
          <a:xfrm>
            <a:off x="0" y="1586211"/>
            <a:ext cx="12192000" cy="3299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367811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auf Platzhalter ziehen oder durch Klicken auf Symbol hinzufügen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77099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 (pic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0" y="1736724"/>
            <a:ext cx="12192000" cy="5121276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auf Platzhalter ziehen oder durch Klicken auf Symbol hinzufügen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5938" y="1873833"/>
            <a:ext cx="11175732" cy="2095227"/>
          </a:xfrm>
        </p:spPr>
        <p:txBody>
          <a:bodyPr anchor="t"/>
          <a:lstStyle>
            <a:lvl1pPr algn="l">
              <a:lnSpc>
                <a:spcPct val="90000"/>
              </a:lnSpc>
              <a:defRPr sz="5000" cap="all" baseline="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5937" y="908720"/>
            <a:ext cx="11160125" cy="676800"/>
          </a:xfrm>
        </p:spPr>
        <p:txBody>
          <a:bodyPr anchor="b"/>
          <a:lstStyle>
            <a:lvl1pPr marL="0" indent="0" algn="l">
              <a:lnSpc>
                <a:spcPct val="100000"/>
              </a:lnSpc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GB"/>
          </a:p>
        </p:txBody>
      </p:sp>
      <p:pic>
        <p:nvPicPr>
          <p:cNvPr id="10" name="Bild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3670" y="319956"/>
            <a:ext cx="2448000" cy="603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88111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vider">
    <p:bg bwMode="gray"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 bwMode="gray">
          <a:xfrm>
            <a:off x="515938" y="1736725"/>
            <a:ext cx="11160124" cy="1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Bild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3670" y="319956"/>
            <a:ext cx="2448000" cy="603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77668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 (Partner Brand)">
    <p:bg bwMode="gray"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5938" y="1873833"/>
            <a:ext cx="8727732" cy="4507917"/>
          </a:xfrm>
        </p:spPr>
        <p:txBody>
          <a:bodyPr anchor="t"/>
          <a:lstStyle>
            <a:lvl1pPr algn="l">
              <a:lnSpc>
                <a:spcPct val="90000"/>
              </a:lnSpc>
              <a:defRPr sz="5000" cap="all" baseline="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5938" y="908720"/>
            <a:ext cx="8715544" cy="676800"/>
          </a:xfrm>
        </p:spPr>
        <p:txBody>
          <a:bodyPr anchor="b"/>
          <a:lstStyle>
            <a:lvl1pPr marL="0" indent="0" algn="l">
              <a:lnSpc>
                <a:spcPct val="100000"/>
              </a:lnSpc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GB"/>
          </a:p>
        </p:txBody>
      </p:sp>
      <p:pic>
        <p:nvPicPr>
          <p:cNvPr id="10" name="Bild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3670" y="319956"/>
            <a:ext cx="2448000" cy="603354"/>
          </a:xfrm>
          <a:prstGeom prst="rect">
            <a:avLst/>
          </a:prstGeom>
        </p:spPr>
      </p:pic>
      <p:cxnSp>
        <p:nvCxnSpPr>
          <p:cNvPr id="11" name="Straight Connector 10"/>
          <p:cNvCxnSpPr/>
          <p:nvPr userDrawn="1"/>
        </p:nvCxnSpPr>
        <p:spPr bwMode="gray">
          <a:xfrm>
            <a:off x="515938" y="1736725"/>
            <a:ext cx="11160124" cy="1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Bildplatzhalter 18"/>
          <p:cNvSpPr>
            <a:spLocks noGrp="1"/>
          </p:cNvSpPr>
          <p:nvPr>
            <p:ph type="pic" sz="quarter" idx="10" hasCustomPrompt="1"/>
          </p:nvPr>
        </p:nvSpPr>
        <p:spPr>
          <a:xfrm>
            <a:off x="9938903" y="1955217"/>
            <a:ext cx="1738800" cy="756000"/>
          </a:xfrm>
          <a:solidFill>
            <a:schemeClr val="bg1"/>
          </a:solid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800" b="1">
                <a:solidFill>
                  <a:schemeClr val="tx2"/>
                </a:solidFill>
              </a:defRPr>
            </a:lvl1pPr>
          </a:lstStyle>
          <a:p>
            <a:r>
              <a:rPr lang="de-DE" sz="800" b="1">
                <a:solidFill>
                  <a:schemeClr val="tx2"/>
                </a:solidFill>
              </a:rPr>
              <a:t>Partner Brand</a:t>
            </a:r>
          </a:p>
        </p:txBody>
      </p:sp>
    </p:spTree>
    <p:extLst>
      <p:ext uri="{BB962C8B-B14F-4D97-AF65-F5344CB8AC3E}">
        <p14:creationId xmlns:p14="http://schemas.microsoft.com/office/powerpoint/2010/main" val="205920728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((Partner Brand)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5937" y="908720"/>
            <a:ext cx="9396487" cy="677491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Bildplatzhalter 18"/>
          <p:cNvSpPr>
            <a:spLocks noGrp="1"/>
          </p:cNvSpPr>
          <p:nvPr>
            <p:ph type="pic" sz="quarter" idx="10" hasCustomPrompt="1"/>
          </p:nvPr>
        </p:nvSpPr>
        <p:spPr>
          <a:xfrm>
            <a:off x="10437909" y="932024"/>
            <a:ext cx="1238153" cy="588764"/>
          </a:xfrm>
          <a:solidFill>
            <a:schemeClr val="bg1"/>
          </a:solid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800" b="1">
                <a:solidFill>
                  <a:schemeClr val="tx2"/>
                </a:solidFill>
              </a:defRPr>
            </a:lvl1pPr>
          </a:lstStyle>
          <a:p>
            <a:r>
              <a:rPr lang="de-DE" sz="800" b="1">
                <a:solidFill>
                  <a:schemeClr val="tx2"/>
                </a:solidFill>
              </a:rPr>
              <a:t>Partner Brand</a:t>
            </a:r>
          </a:p>
        </p:txBody>
      </p:sp>
    </p:spTree>
    <p:extLst>
      <p:ext uri="{BB962C8B-B14F-4D97-AF65-F5344CB8AC3E}">
        <p14:creationId xmlns:p14="http://schemas.microsoft.com/office/powerpoint/2010/main" val="2116489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9.xml"/><Relationship Id="rId26" Type="http://schemas.openxmlformats.org/officeDocument/2006/relationships/image" Target="../media/image1.emf"/><Relationship Id="rId3" Type="http://schemas.openxmlformats.org/officeDocument/2006/relationships/slideLayout" Target="../slideLayouts/slideLayout24.xml"/><Relationship Id="rId21" Type="http://schemas.openxmlformats.org/officeDocument/2006/relationships/slideLayout" Target="../slideLayouts/slideLayout42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5" Type="http://schemas.openxmlformats.org/officeDocument/2006/relationships/image" Target="../media/image6.emf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20" Type="http://schemas.openxmlformats.org/officeDocument/2006/relationships/slideLayout" Target="../slideLayouts/slideLayout41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24" Type="http://schemas.openxmlformats.org/officeDocument/2006/relationships/oleObject" Target="../embeddings/oleObject1.bin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23" Type="http://schemas.openxmlformats.org/officeDocument/2006/relationships/tags" Target="../tags/tag7.xml"/><Relationship Id="rId10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40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18" Type="http://schemas.openxmlformats.org/officeDocument/2006/relationships/slideLayout" Target="../slideLayouts/slideLayout60.xml"/><Relationship Id="rId26" Type="http://schemas.openxmlformats.org/officeDocument/2006/relationships/image" Target="../media/image1.emf"/><Relationship Id="rId3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63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17" Type="http://schemas.openxmlformats.org/officeDocument/2006/relationships/slideLayout" Target="../slideLayouts/slideLayout59.xml"/><Relationship Id="rId25" Type="http://schemas.openxmlformats.org/officeDocument/2006/relationships/theme" Target="../theme/theme3.xml"/><Relationship Id="rId2" Type="http://schemas.openxmlformats.org/officeDocument/2006/relationships/slideLayout" Target="../slideLayouts/slideLayout44.xml"/><Relationship Id="rId16" Type="http://schemas.openxmlformats.org/officeDocument/2006/relationships/slideLayout" Target="../slideLayouts/slideLayout58.xml"/><Relationship Id="rId20" Type="http://schemas.openxmlformats.org/officeDocument/2006/relationships/slideLayout" Target="../slideLayouts/slideLayout62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24" Type="http://schemas.openxmlformats.org/officeDocument/2006/relationships/slideLayout" Target="../slideLayouts/slideLayout66.xml"/><Relationship Id="rId5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57.xml"/><Relationship Id="rId23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52.xml"/><Relationship Id="rId19" Type="http://schemas.openxmlformats.org/officeDocument/2006/relationships/slideLayout" Target="../slideLayouts/slideLayout61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Relationship Id="rId22" Type="http://schemas.openxmlformats.org/officeDocument/2006/relationships/slideLayout" Target="../slideLayouts/slideLayout6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slideLayout" Target="../slideLayouts/slideLayout79.xml"/><Relationship Id="rId18" Type="http://schemas.openxmlformats.org/officeDocument/2006/relationships/slideLayout" Target="../slideLayouts/slideLayout84.xml"/><Relationship Id="rId26" Type="http://schemas.openxmlformats.org/officeDocument/2006/relationships/slideLayout" Target="../slideLayouts/slideLayout92.xml"/><Relationship Id="rId3" Type="http://schemas.openxmlformats.org/officeDocument/2006/relationships/slideLayout" Target="../slideLayouts/slideLayout69.xml"/><Relationship Id="rId21" Type="http://schemas.openxmlformats.org/officeDocument/2006/relationships/slideLayout" Target="../slideLayouts/slideLayout87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17" Type="http://schemas.openxmlformats.org/officeDocument/2006/relationships/slideLayout" Target="../slideLayouts/slideLayout83.xml"/><Relationship Id="rId25" Type="http://schemas.openxmlformats.org/officeDocument/2006/relationships/slideLayout" Target="../slideLayouts/slideLayout91.xml"/><Relationship Id="rId2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82.xml"/><Relationship Id="rId20" Type="http://schemas.openxmlformats.org/officeDocument/2006/relationships/slideLayout" Target="../slideLayouts/slideLayout86.xml"/><Relationship Id="rId29" Type="http://schemas.openxmlformats.org/officeDocument/2006/relationships/slideLayout" Target="../slideLayouts/slideLayout95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24" Type="http://schemas.openxmlformats.org/officeDocument/2006/relationships/slideLayout" Target="../slideLayouts/slideLayout90.xml"/><Relationship Id="rId32" Type="http://schemas.openxmlformats.org/officeDocument/2006/relationships/image" Target="../media/image1.emf"/><Relationship Id="rId5" Type="http://schemas.openxmlformats.org/officeDocument/2006/relationships/slideLayout" Target="../slideLayouts/slideLayout71.xml"/><Relationship Id="rId15" Type="http://schemas.openxmlformats.org/officeDocument/2006/relationships/slideLayout" Target="../slideLayouts/slideLayout81.xml"/><Relationship Id="rId23" Type="http://schemas.openxmlformats.org/officeDocument/2006/relationships/slideLayout" Target="../slideLayouts/slideLayout89.xml"/><Relationship Id="rId28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76.xml"/><Relationship Id="rId19" Type="http://schemas.openxmlformats.org/officeDocument/2006/relationships/slideLayout" Target="../slideLayouts/slideLayout85.xml"/><Relationship Id="rId31" Type="http://schemas.openxmlformats.org/officeDocument/2006/relationships/theme" Target="../theme/theme4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80.xml"/><Relationship Id="rId22" Type="http://schemas.openxmlformats.org/officeDocument/2006/relationships/slideLayout" Target="../slideLayouts/slideLayout88.xml"/><Relationship Id="rId27" Type="http://schemas.openxmlformats.org/officeDocument/2006/relationships/slideLayout" Target="../slideLayouts/slideLayout93.xml"/><Relationship Id="rId30" Type="http://schemas.openxmlformats.org/officeDocument/2006/relationships/slideLayout" Target="../slideLayouts/slideLayout9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515937" y="908720"/>
            <a:ext cx="11160125" cy="67749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515937" y="1875304"/>
            <a:ext cx="11160125" cy="450644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 bwMode="gray">
          <a:xfrm>
            <a:off x="515938" y="1736725"/>
            <a:ext cx="11160124" cy="1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Bild 6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71" y="365125"/>
            <a:ext cx="1764000" cy="434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814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5" r:id="rId3"/>
    <p:sldLayoutId id="2147483666" r:id="rId4"/>
    <p:sldLayoutId id="2147483667" r:id="rId5"/>
    <p:sldLayoutId id="2147483677" r:id="rId6"/>
    <p:sldLayoutId id="2147483654" r:id="rId7"/>
    <p:sldLayoutId id="2147483655" r:id="rId8"/>
    <p:sldLayoutId id="2147483664" r:id="rId9"/>
    <p:sldLayoutId id="2147483673" r:id="rId10"/>
    <p:sldLayoutId id="2147483661" r:id="rId11"/>
    <p:sldLayoutId id="2147483668" r:id="rId12"/>
    <p:sldLayoutId id="2147483669" r:id="rId13"/>
    <p:sldLayoutId id="2147483656" r:id="rId14"/>
    <p:sldLayoutId id="2147483662" r:id="rId15"/>
    <p:sldLayoutId id="2147483671" r:id="rId16"/>
    <p:sldLayoutId id="2147483670" r:id="rId17"/>
    <p:sldLayoutId id="2147483674" r:id="rId18"/>
    <p:sldLayoutId id="2147483672" r:id="rId19"/>
    <p:sldLayoutId id="2147483675" r:id="rId20"/>
    <p:sldLayoutId id="2147483676" r:id="rId21"/>
  </p:sldLayoutIdLst>
  <p:transition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105000"/>
        </a:lnSpc>
        <a:spcBef>
          <a:spcPct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41338" indent="-274638" algn="l" defTabSz="914400" rtl="0" eaLnBrk="1" latinLnBrk="0" hangingPunct="1">
        <a:lnSpc>
          <a:spcPct val="105000"/>
        </a:lnSpc>
        <a:spcBef>
          <a:spcPct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8038" indent="-266700" algn="l" defTabSz="914400" rtl="0" eaLnBrk="1" latinLnBrk="0" hangingPunct="1">
        <a:lnSpc>
          <a:spcPct val="105000"/>
        </a:lnSpc>
        <a:spcBef>
          <a:spcPct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4738" indent="-266700" algn="l" defTabSz="914400" rtl="0" eaLnBrk="1" latinLnBrk="0" hangingPunct="1">
        <a:lnSpc>
          <a:spcPct val="105000"/>
        </a:lnSpc>
        <a:spcBef>
          <a:spcPct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41438" indent="-266700" algn="l" defTabSz="914400" rtl="0" eaLnBrk="1" latinLnBrk="0" hangingPunct="1">
        <a:lnSpc>
          <a:spcPct val="105000"/>
        </a:lnSpc>
        <a:spcBef>
          <a:spcPct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94" userDrawn="1">
          <p15:clr>
            <a:srgbClr val="F26B43"/>
          </p15:clr>
        </p15:guide>
        <p15:guide id="2" orient="horz" pos="1207" userDrawn="1">
          <p15:clr>
            <a:srgbClr val="F26B43"/>
          </p15:clr>
        </p15:guide>
        <p15:guide id="3" pos="325" userDrawn="1">
          <p15:clr>
            <a:srgbClr val="F26B43"/>
          </p15:clr>
        </p15:guide>
        <p15:guide id="4" pos="7355" userDrawn="1">
          <p15:clr>
            <a:srgbClr val="F26B43"/>
          </p15:clr>
        </p15:guide>
        <p15:guide id="5" pos="2706" userDrawn="1">
          <p15:clr>
            <a:srgbClr val="F26B43"/>
          </p15:clr>
        </p15:guide>
        <p15:guide id="6" pos="4974" userDrawn="1">
          <p15:clr>
            <a:srgbClr val="F26B43"/>
          </p15:clr>
        </p15:guide>
        <p15:guide id="7" pos="5110" userDrawn="1">
          <p15:clr>
            <a:srgbClr val="F26B43"/>
          </p15:clr>
        </p15:guide>
        <p15:guide id="8" pos="2570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pos="3908" userDrawn="1">
          <p15:clr>
            <a:srgbClr val="F26B43"/>
          </p15:clr>
        </p15:guide>
        <p15:guide id="11" pos="377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3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24" imgW="360" imgH="360" progId="TCLayout.ActiveDocument.1">
                  <p:embed/>
                </p:oleObj>
              </mc:Choice>
              <mc:Fallback>
                <p:oleObj name="think-cell Folie" r:id="rId24" imgW="360" imgH="36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515937" y="908720"/>
            <a:ext cx="11160125" cy="67749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515937" y="1875304"/>
            <a:ext cx="11160125" cy="450644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 bwMode="gray">
          <a:xfrm>
            <a:off x="515938" y="1736725"/>
            <a:ext cx="11160124" cy="1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Bild 6"/>
          <p:cNvPicPr>
            <a:picLocks noChangeAspect="1"/>
          </p:cNvPicPr>
          <p:nvPr userDrawn="1"/>
        </p:nvPicPr>
        <p:blipFill>
          <a:blip r:embed="rId2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4571" y="365125"/>
            <a:ext cx="1764000" cy="434769"/>
          </a:xfrm>
          <a:prstGeom prst="rect">
            <a:avLst/>
          </a:prstGeom>
        </p:spPr>
      </p:pic>
      <p:sp>
        <p:nvSpPr>
          <p:cNvPr id="8" name="Textfeld 7"/>
          <p:cNvSpPr txBox="1"/>
          <p:nvPr userDrawn="1"/>
        </p:nvSpPr>
        <p:spPr>
          <a:xfrm>
            <a:off x="1019175" y="365125"/>
            <a:ext cx="6877050" cy="25450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de-DE"/>
            </a:defPPr>
            <a:lvl1pPr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en-GB" noProof="0"/>
              <a:t>BIOLUX – HCL System </a:t>
            </a:r>
          </a:p>
        </p:txBody>
      </p:sp>
      <p:sp>
        <p:nvSpPr>
          <p:cNvPr id="12" name="Textfeld 11"/>
          <p:cNvSpPr txBox="1"/>
          <p:nvPr userDrawn="1"/>
        </p:nvSpPr>
        <p:spPr>
          <a:xfrm>
            <a:off x="515938" y="365125"/>
            <a:ext cx="450255" cy="25450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de-DE"/>
            </a:defPPr>
            <a:lvl1pPr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accent1"/>
                </a:solidFill>
              </a:defRPr>
            </a:lvl1pPr>
          </a:lstStyle>
          <a:p>
            <a:pPr lvl="0"/>
            <a:fld id="{9E1A0163-7C0F-4EAD-A483-0138766DECC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5956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  <p:sldLayoutId id="2147483714" r:id="rId14"/>
    <p:sldLayoutId id="2147483715" r:id="rId15"/>
    <p:sldLayoutId id="2147483716" r:id="rId16"/>
    <p:sldLayoutId id="2147483717" r:id="rId17"/>
    <p:sldLayoutId id="2147483718" r:id="rId18"/>
    <p:sldLayoutId id="2147483719" r:id="rId19"/>
    <p:sldLayoutId id="2147483720" r:id="rId20"/>
    <p:sldLayoutId id="2147483721" r:id="rId21"/>
  </p:sldLayoutIdLst>
  <p:transition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105000"/>
        </a:lnSpc>
        <a:spcBef>
          <a:spcPct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41338" indent="-274638" algn="l" defTabSz="914400" rtl="0" eaLnBrk="1" latinLnBrk="0" hangingPunct="1">
        <a:lnSpc>
          <a:spcPct val="105000"/>
        </a:lnSpc>
        <a:spcBef>
          <a:spcPct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8038" indent="-266700" algn="l" defTabSz="914400" rtl="0" eaLnBrk="1" latinLnBrk="0" hangingPunct="1">
        <a:lnSpc>
          <a:spcPct val="105000"/>
        </a:lnSpc>
        <a:spcBef>
          <a:spcPct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4738" indent="-266700" algn="l" defTabSz="914400" rtl="0" eaLnBrk="1" latinLnBrk="0" hangingPunct="1">
        <a:lnSpc>
          <a:spcPct val="105000"/>
        </a:lnSpc>
        <a:spcBef>
          <a:spcPct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41438" indent="-266700" algn="l" defTabSz="914400" rtl="0" eaLnBrk="1" latinLnBrk="0" hangingPunct="1">
        <a:lnSpc>
          <a:spcPct val="105000"/>
        </a:lnSpc>
        <a:spcBef>
          <a:spcPct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94">
          <p15:clr>
            <a:srgbClr val="F26B43"/>
          </p15:clr>
        </p15:guide>
        <p15:guide id="2" orient="horz" pos="1207">
          <p15:clr>
            <a:srgbClr val="F26B43"/>
          </p15:clr>
        </p15:guide>
        <p15:guide id="3" pos="325">
          <p15:clr>
            <a:srgbClr val="F26B43"/>
          </p15:clr>
        </p15:guide>
        <p15:guide id="4" pos="7355">
          <p15:clr>
            <a:srgbClr val="F26B43"/>
          </p15:clr>
        </p15:guide>
        <p15:guide id="5" pos="2706">
          <p15:clr>
            <a:srgbClr val="F26B43"/>
          </p15:clr>
        </p15:guide>
        <p15:guide id="6" pos="4974">
          <p15:clr>
            <a:srgbClr val="F26B43"/>
          </p15:clr>
        </p15:guide>
        <p15:guide id="7" pos="5110">
          <p15:clr>
            <a:srgbClr val="F26B43"/>
          </p15:clr>
        </p15:guide>
        <p15:guide id="8" pos="2570">
          <p15:clr>
            <a:srgbClr val="F26B43"/>
          </p15:clr>
        </p15:guide>
        <p15:guide id="9" orient="horz" pos="4020">
          <p15:clr>
            <a:srgbClr val="F26B43"/>
          </p15:clr>
        </p15:guide>
        <p15:guide id="10" pos="3908">
          <p15:clr>
            <a:srgbClr val="F26B43"/>
          </p15:clr>
        </p15:guide>
        <p15:guide id="11" pos="3772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515937" y="908720"/>
            <a:ext cx="11160125" cy="67749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515937" y="1875304"/>
            <a:ext cx="11160125" cy="450644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5" name="Bild 6">
            <a:extLst>
              <a:ext uri="{FF2B5EF4-FFF2-40B4-BE49-F238E27FC236}">
                <a16:creationId xmlns:a16="http://schemas.microsoft.com/office/drawing/2014/main" id="{9575EB97-0682-42B1-97EF-BA12076F5559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666" y="365125"/>
            <a:ext cx="1764000" cy="434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668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756" r:id="rId13"/>
    <p:sldLayoutId id="2147483757" r:id="rId14"/>
    <p:sldLayoutId id="2147483758" r:id="rId15"/>
    <p:sldLayoutId id="2147483759" r:id="rId16"/>
    <p:sldLayoutId id="2147483760" r:id="rId17"/>
    <p:sldLayoutId id="2147483761" r:id="rId18"/>
    <p:sldLayoutId id="2147483762" r:id="rId19"/>
    <p:sldLayoutId id="2147483763" r:id="rId20"/>
    <p:sldLayoutId id="2147483764" r:id="rId21"/>
    <p:sldLayoutId id="2147483765" r:id="rId22"/>
    <p:sldLayoutId id="2147483766" r:id="rId23"/>
    <p:sldLayoutId id="2147483767" r:id="rId24"/>
  </p:sldLayoutIdLst>
  <p:transition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105000"/>
        </a:lnSpc>
        <a:spcBef>
          <a:spcPct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41338" indent="-274638" algn="l" defTabSz="914400" rtl="0" eaLnBrk="1" latinLnBrk="0" hangingPunct="1">
        <a:lnSpc>
          <a:spcPct val="105000"/>
        </a:lnSpc>
        <a:spcBef>
          <a:spcPct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8038" indent="-266700" algn="l" defTabSz="914400" rtl="0" eaLnBrk="1" latinLnBrk="0" hangingPunct="1">
        <a:lnSpc>
          <a:spcPct val="105000"/>
        </a:lnSpc>
        <a:spcBef>
          <a:spcPct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4738" indent="-266700" algn="l" defTabSz="914400" rtl="0" eaLnBrk="1" latinLnBrk="0" hangingPunct="1">
        <a:lnSpc>
          <a:spcPct val="105000"/>
        </a:lnSpc>
        <a:spcBef>
          <a:spcPct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41438" indent="-266700" algn="l" defTabSz="914400" rtl="0" eaLnBrk="1" latinLnBrk="0" hangingPunct="1">
        <a:lnSpc>
          <a:spcPct val="105000"/>
        </a:lnSpc>
        <a:spcBef>
          <a:spcPct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94">
          <p15:clr>
            <a:srgbClr val="F26B43"/>
          </p15:clr>
        </p15:guide>
        <p15:guide id="2" orient="horz" pos="1207">
          <p15:clr>
            <a:srgbClr val="F26B43"/>
          </p15:clr>
        </p15:guide>
        <p15:guide id="3" pos="325">
          <p15:clr>
            <a:srgbClr val="F26B43"/>
          </p15:clr>
        </p15:guide>
        <p15:guide id="4" pos="7355">
          <p15:clr>
            <a:srgbClr val="F26B43"/>
          </p15:clr>
        </p15:guide>
        <p15:guide id="5" pos="2706">
          <p15:clr>
            <a:srgbClr val="F26B43"/>
          </p15:clr>
        </p15:guide>
        <p15:guide id="6" pos="4974">
          <p15:clr>
            <a:srgbClr val="F26B43"/>
          </p15:clr>
        </p15:guide>
        <p15:guide id="7" pos="5110">
          <p15:clr>
            <a:srgbClr val="F26B43"/>
          </p15:clr>
        </p15:guide>
        <p15:guide id="8" pos="2570">
          <p15:clr>
            <a:srgbClr val="F26B43"/>
          </p15:clr>
        </p15:guide>
        <p15:guide id="9" orient="horz" pos="4020">
          <p15:clr>
            <a:srgbClr val="F26B43"/>
          </p15:clr>
        </p15:guide>
        <p15:guide id="10" pos="3908">
          <p15:clr>
            <a:srgbClr val="F26B43"/>
          </p15:clr>
        </p15:guide>
        <p15:guide id="11" pos="3772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515937" y="908720"/>
            <a:ext cx="11160125" cy="67749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515937" y="1875304"/>
            <a:ext cx="11160125" cy="450644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 bwMode="gray">
          <a:xfrm>
            <a:off x="515938" y="1736725"/>
            <a:ext cx="11160124" cy="1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Bild 6"/>
          <p:cNvPicPr>
            <a:picLocks noChangeAspect="1"/>
          </p:cNvPicPr>
          <p:nvPr userDrawn="1"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71" y="365125"/>
            <a:ext cx="1764000" cy="434769"/>
          </a:xfrm>
          <a:prstGeom prst="rect">
            <a:avLst/>
          </a:prstGeom>
        </p:spPr>
      </p:pic>
      <p:sp>
        <p:nvSpPr>
          <p:cNvPr id="8" name="Textfeld 7"/>
          <p:cNvSpPr txBox="1"/>
          <p:nvPr userDrawn="1"/>
        </p:nvSpPr>
        <p:spPr>
          <a:xfrm>
            <a:off x="1019175" y="365125"/>
            <a:ext cx="6877050" cy="25450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de-DE"/>
            </a:defPPr>
            <a:lvl1pPr>
              <a:lnSpc>
                <a:spcPct val="100000"/>
              </a:lnSpc>
              <a:spcBef>
                <a:spcPts val="0"/>
              </a:spcBef>
              <a:defRPr sz="10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Sales </a:t>
            </a:r>
            <a:r>
              <a:rPr lang="en-US" noProof="0"/>
              <a:t>Presenter</a:t>
            </a:r>
            <a:r>
              <a:rPr lang="de-DE"/>
              <a:t>, VIVARES Pre-Launch, 26.02.2021</a:t>
            </a:r>
          </a:p>
        </p:txBody>
      </p:sp>
      <p:sp>
        <p:nvSpPr>
          <p:cNvPr id="12" name="Textfeld 11"/>
          <p:cNvSpPr txBox="1"/>
          <p:nvPr userDrawn="1"/>
        </p:nvSpPr>
        <p:spPr>
          <a:xfrm>
            <a:off x="515938" y="365125"/>
            <a:ext cx="450255" cy="25450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de-DE"/>
            </a:defPPr>
            <a:lvl1pPr>
              <a:lnSpc>
                <a:spcPct val="100000"/>
              </a:lnSpc>
              <a:spcBef>
                <a:spcPts val="0"/>
              </a:spcBef>
              <a:defRPr sz="1000">
                <a:solidFill>
                  <a:schemeClr val="accent1"/>
                </a:solidFill>
              </a:defRPr>
            </a:lvl1pPr>
          </a:lstStyle>
          <a:p>
            <a:pPr lvl="0"/>
            <a:fld id="{9E1A0163-7C0F-4EAD-A483-0138766DECC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0598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  <p:sldLayoutId id="2147483786" r:id="rId18"/>
    <p:sldLayoutId id="2147483787" r:id="rId19"/>
    <p:sldLayoutId id="2147483788" r:id="rId20"/>
    <p:sldLayoutId id="2147483789" r:id="rId21"/>
    <p:sldLayoutId id="2147483790" r:id="rId22"/>
    <p:sldLayoutId id="2147483791" r:id="rId23"/>
    <p:sldLayoutId id="2147483792" r:id="rId24"/>
    <p:sldLayoutId id="2147483793" r:id="rId25"/>
    <p:sldLayoutId id="2147483794" r:id="rId26"/>
    <p:sldLayoutId id="2147483795" r:id="rId27"/>
    <p:sldLayoutId id="2147483796" r:id="rId28"/>
    <p:sldLayoutId id="2147483797" r:id="rId29"/>
    <p:sldLayoutId id="2147483798" r:id="rId30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ts val="0"/>
        </a:spcBef>
        <a:buNone/>
        <a:defRPr sz="2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105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41338" indent="-274638" algn="l" defTabSz="914400" rtl="0" eaLnBrk="1" latinLnBrk="0" hangingPunct="1">
        <a:lnSpc>
          <a:spcPct val="105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8038" indent="-266700" algn="l" defTabSz="914400" rtl="0" eaLnBrk="1" latinLnBrk="0" hangingPunct="1">
        <a:lnSpc>
          <a:spcPct val="105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4738" indent="-266700" algn="l" defTabSz="914400" rtl="0" eaLnBrk="1" latinLnBrk="0" hangingPunct="1">
        <a:lnSpc>
          <a:spcPct val="105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41438" indent="-266700" algn="l" defTabSz="914400" rtl="0" eaLnBrk="1" latinLnBrk="0" hangingPunct="1">
        <a:lnSpc>
          <a:spcPct val="105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94">
          <p15:clr>
            <a:srgbClr val="F26B43"/>
          </p15:clr>
        </p15:guide>
        <p15:guide id="2" orient="horz" pos="1207">
          <p15:clr>
            <a:srgbClr val="F26B43"/>
          </p15:clr>
        </p15:guide>
        <p15:guide id="3" pos="325">
          <p15:clr>
            <a:srgbClr val="F26B43"/>
          </p15:clr>
        </p15:guide>
        <p15:guide id="4" pos="7355">
          <p15:clr>
            <a:srgbClr val="F26B43"/>
          </p15:clr>
        </p15:guide>
        <p15:guide id="5" pos="2706">
          <p15:clr>
            <a:srgbClr val="F26B43"/>
          </p15:clr>
        </p15:guide>
        <p15:guide id="6" pos="4974">
          <p15:clr>
            <a:srgbClr val="F26B43"/>
          </p15:clr>
        </p15:guide>
        <p15:guide id="7" pos="5110">
          <p15:clr>
            <a:srgbClr val="F26B43"/>
          </p15:clr>
        </p15:guide>
        <p15:guide id="8" pos="2570">
          <p15:clr>
            <a:srgbClr val="F26B43"/>
          </p15:clr>
        </p15:guide>
        <p15:guide id="9" orient="horz" pos="4020">
          <p15:clr>
            <a:srgbClr val="F26B43"/>
          </p15:clr>
        </p15:guide>
        <p15:guide id="10" pos="3908">
          <p15:clr>
            <a:srgbClr val="F26B43"/>
          </p15:clr>
        </p15:guide>
        <p15:guide id="11" pos="377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1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5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6.xml"/><Relationship Id="rId5" Type="http://schemas.openxmlformats.org/officeDocument/2006/relationships/image" Target="../media/image41.png"/><Relationship Id="rId4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19.png"/><Relationship Id="rId7" Type="http://schemas.openxmlformats.org/officeDocument/2006/relationships/image" Target="../media/image50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8.xml"/><Relationship Id="rId5" Type="http://schemas.openxmlformats.org/officeDocument/2006/relationships/image" Target="../media/image41.png"/><Relationship Id="rId4" Type="http://schemas.openxmlformats.org/officeDocument/2006/relationships/image" Target="../media/image5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9.xml"/><Relationship Id="rId5" Type="http://schemas.openxmlformats.org/officeDocument/2006/relationships/image" Target="../media/image41.png"/><Relationship Id="rId4" Type="http://schemas.openxmlformats.org/officeDocument/2006/relationships/image" Target="../media/image5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40.xml"/><Relationship Id="rId6" Type="http://schemas.openxmlformats.org/officeDocument/2006/relationships/image" Target="../media/image56.png"/><Relationship Id="rId5" Type="http://schemas.openxmlformats.org/officeDocument/2006/relationships/image" Target="../media/image19.png"/><Relationship Id="rId4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41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41.xml"/><Relationship Id="rId6" Type="http://schemas.openxmlformats.org/officeDocument/2006/relationships/image" Target="../media/image59.png"/><Relationship Id="rId5" Type="http://schemas.openxmlformats.org/officeDocument/2006/relationships/image" Target="../media/image19.png"/><Relationship Id="rId4" Type="http://schemas.openxmlformats.org/officeDocument/2006/relationships/image" Target="../media/image5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19.png"/><Relationship Id="rId7" Type="http://schemas.openxmlformats.org/officeDocument/2006/relationships/image" Target="../media/image63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4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19.png"/><Relationship Id="rId7" Type="http://schemas.openxmlformats.org/officeDocument/2006/relationships/image" Target="../media/image70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43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10" Type="http://schemas.openxmlformats.org/officeDocument/2006/relationships/image" Target="../media/image73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44.xml"/><Relationship Id="rId5" Type="http://schemas.openxmlformats.org/officeDocument/2006/relationships/image" Target="../media/image74.pn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45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sv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1.jpeg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64.xml"/><Relationship Id="rId1" Type="http://schemas.openxmlformats.org/officeDocument/2006/relationships/tags" Target="../tags/tag28.xml"/><Relationship Id="rId6" Type="http://schemas.openxmlformats.org/officeDocument/2006/relationships/image" Target="../media/image10.png"/><Relationship Id="rId11" Type="http://schemas.openxmlformats.org/officeDocument/2006/relationships/image" Target="../media/image15.sv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2.emf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46.xml"/><Relationship Id="rId5" Type="http://schemas.openxmlformats.org/officeDocument/2006/relationships/image" Target="../media/image41.png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47.xml"/><Relationship Id="rId6" Type="http://schemas.openxmlformats.org/officeDocument/2006/relationships/image" Target="../media/image19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48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Relationship Id="rId9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49.xml"/><Relationship Id="rId5" Type="http://schemas.openxmlformats.org/officeDocument/2006/relationships/image" Target="../media/image19.png"/><Relationship Id="rId4" Type="http://schemas.openxmlformats.org/officeDocument/2006/relationships/image" Target="../media/image8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87.jpeg"/><Relationship Id="rId7" Type="http://schemas.openxmlformats.org/officeDocument/2006/relationships/image" Target="../media/image90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50.xml"/><Relationship Id="rId6" Type="http://schemas.openxmlformats.org/officeDocument/2006/relationships/image" Target="../media/image41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Relationship Id="rId9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51.xml"/><Relationship Id="rId6" Type="http://schemas.openxmlformats.org/officeDocument/2006/relationships/image" Target="../media/image41.png"/><Relationship Id="rId5" Type="http://schemas.openxmlformats.org/officeDocument/2006/relationships/image" Target="../media/image19.png"/><Relationship Id="rId4" Type="http://schemas.openxmlformats.org/officeDocument/2006/relationships/image" Target="../media/image8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52.xml"/><Relationship Id="rId6" Type="http://schemas.openxmlformats.org/officeDocument/2006/relationships/image" Target="../media/image41.png"/><Relationship Id="rId5" Type="http://schemas.openxmlformats.org/officeDocument/2006/relationships/image" Target="../media/image19.png"/><Relationship Id="rId4" Type="http://schemas.openxmlformats.org/officeDocument/2006/relationships/image" Target="../media/image8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53.xml"/><Relationship Id="rId5" Type="http://schemas.openxmlformats.org/officeDocument/2006/relationships/image" Target="../media/image19.png"/><Relationship Id="rId4" Type="http://schemas.openxmlformats.org/officeDocument/2006/relationships/image" Target="../media/image8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80.png"/><Relationship Id="rId7" Type="http://schemas.openxmlformats.org/officeDocument/2006/relationships/image" Target="../media/image96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54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19.png"/><Relationship Id="rId9" Type="http://schemas.openxmlformats.org/officeDocument/2006/relationships/image" Target="../media/image9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80.png"/><Relationship Id="rId7" Type="http://schemas.openxmlformats.org/officeDocument/2006/relationships/image" Target="../media/image100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55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19.png"/><Relationship Id="rId9" Type="http://schemas.openxmlformats.org/officeDocument/2006/relationships/image" Target="../media/image10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9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7" Type="http://schemas.openxmlformats.org/officeDocument/2006/relationships/image" Target="../media/image103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56.xml"/><Relationship Id="rId6" Type="http://schemas.openxmlformats.org/officeDocument/2006/relationships/image" Target="../media/image102.png"/><Relationship Id="rId5" Type="http://schemas.openxmlformats.org/officeDocument/2006/relationships/image" Target="../media/image100.png"/><Relationship Id="rId4" Type="http://schemas.openxmlformats.org/officeDocument/2006/relationships/image" Target="../media/image1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04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57.xml"/><Relationship Id="rId6" Type="http://schemas.openxmlformats.org/officeDocument/2006/relationships/image" Target="../media/image102.png"/><Relationship Id="rId5" Type="http://schemas.openxmlformats.org/officeDocument/2006/relationships/image" Target="../media/image19.png"/><Relationship Id="rId4" Type="http://schemas.openxmlformats.org/officeDocument/2006/relationships/image" Target="../media/image8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7" Type="http://schemas.openxmlformats.org/officeDocument/2006/relationships/image" Target="../media/image41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58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1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59.xml"/><Relationship Id="rId6" Type="http://schemas.openxmlformats.org/officeDocument/2006/relationships/image" Target="../media/image106.png"/><Relationship Id="rId5" Type="http://schemas.openxmlformats.org/officeDocument/2006/relationships/image" Target="../media/image102.png"/><Relationship Id="rId4" Type="http://schemas.openxmlformats.org/officeDocument/2006/relationships/image" Target="../media/image1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7" Type="http://schemas.openxmlformats.org/officeDocument/2006/relationships/image" Target="../media/image109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60.xml"/><Relationship Id="rId6" Type="http://schemas.openxmlformats.org/officeDocument/2006/relationships/image" Target="../media/image108.png"/><Relationship Id="rId5" Type="http://schemas.openxmlformats.org/officeDocument/2006/relationships/image" Target="../media/image107.png"/><Relationship Id="rId4" Type="http://schemas.openxmlformats.org/officeDocument/2006/relationships/image" Target="../media/image19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3" Type="http://schemas.openxmlformats.org/officeDocument/2006/relationships/image" Target="../media/image80.png"/><Relationship Id="rId7" Type="http://schemas.openxmlformats.org/officeDocument/2006/relationships/image" Target="../media/image112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61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4" Type="http://schemas.openxmlformats.org/officeDocument/2006/relationships/image" Target="../media/image1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62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63.xml"/><Relationship Id="rId5" Type="http://schemas.openxmlformats.org/officeDocument/2006/relationships/image" Target="../media/image116.png"/><Relationship Id="rId4" Type="http://schemas.openxmlformats.org/officeDocument/2006/relationships/image" Target="../media/image19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image" Target="../media/image80.png"/><Relationship Id="rId7" Type="http://schemas.openxmlformats.org/officeDocument/2006/relationships/image" Target="../media/image119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64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4" Type="http://schemas.openxmlformats.org/officeDocument/2006/relationships/image" Target="../media/image1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6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2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7.png"/><Relationship Id="rId12" Type="http://schemas.openxmlformats.org/officeDocument/2006/relationships/image" Target="../media/image31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0.xml"/><Relationship Id="rId6" Type="http://schemas.openxmlformats.org/officeDocument/2006/relationships/image" Target="../media/image26.png"/><Relationship Id="rId11" Type="http://schemas.openxmlformats.org/officeDocument/2006/relationships/image" Target="../media/image24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19.png"/><Relationship Id="rId9" Type="http://schemas.openxmlformats.org/officeDocument/2006/relationships/image" Target="../media/image29.png"/><Relationship Id="rId14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2.xml"/><Relationship Id="rId6" Type="http://schemas.openxmlformats.org/officeDocument/2006/relationships/image" Target="../media/image38.jpeg"/><Relationship Id="rId5" Type="http://schemas.openxmlformats.org/officeDocument/2006/relationships/image" Target="../media/image37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3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4.xml"/><Relationship Id="rId5" Type="http://schemas.openxmlformats.org/officeDocument/2006/relationships/image" Target="../media/image41.png"/><Relationship Id="rId4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5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4" name="Objek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hteck 2" hidden="1"/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6600" b="1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rtl="0"/>
            <a:r>
              <a:rPr lang="it" sz="4800" b="1" i="0" u="none" strike="noStrike" dirty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latin typeface="Arial"/>
              </a:rPr>
              <a:t>ILLUMINAZIONE CENTRALE UMANA BIOLUX G2</a:t>
            </a:r>
            <a:br>
              <a:rPr lang="de-DE" sz="4800" b="1" dirty="0">
                <a:solidFill>
                  <a:schemeClr val="bg1"/>
                </a:solidFill>
                <a:latin typeface="+mj-lt"/>
              </a:rPr>
            </a:br>
            <a:br>
              <a:rPr lang="de-DE" sz="4800" b="1" dirty="0">
                <a:solidFill>
                  <a:schemeClr val="bg1"/>
                </a:solidFill>
                <a:latin typeface="+mj-lt"/>
              </a:rPr>
            </a:br>
            <a:r>
              <a:rPr lang="it" sz="4800" b="1" i="0" u="none" strike="noStrike" dirty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latin typeface="Arial"/>
              </a:rPr>
              <a:t>Guida d'installazione</a:t>
            </a:r>
          </a:p>
        </p:txBody>
      </p:sp>
    </p:spTree>
    <p:extLst>
      <p:ext uri="{BB962C8B-B14F-4D97-AF65-F5344CB8AC3E}">
        <p14:creationId xmlns:p14="http://schemas.microsoft.com/office/powerpoint/2010/main" val="26204180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0116C2-5B91-4312-A1BB-64E739836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rtl="0"/>
            <a:r>
              <a:rPr lang="it" sz="2400" b="1" i="0" u="none" strike="noStrike" dirty="0">
                <a:highlight>
                  <a:srgbClr val="000000">
                    <a:alpha val="0"/>
                  </a:srgbClr>
                </a:highlight>
                <a:latin typeface="Arial"/>
              </a:rPr>
              <a:t>Schema elettrico</a:t>
            </a:r>
            <a:br>
              <a:rPr lang="it" sz="2400" b="1" i="0" u="none" strike="noStrike" dirty="0">
                <a:highlight>
                  <a:srgbClr val="000000">
                    <a:alpha val="0"/>
                  </a:srgbClr>
                </a:highlight>
                <a:latin typeface="Arial"/>
              </a:rPr>
            </a:br>
            <a:r>
              <a:rPr lang="it" sz="2200" b="1" i="0" u="none" strike="noStrike" dirty="0">
                <a:highlight>
                  <a:srgbClr val="000000">
                    <a:alpha val="0"/>
                  </a:srgbClr>
                </a:highlight>
                <a:latin typeface="Arial"/>
              </a:rPr>
              <a:t>Opzione 3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72F10B9-E198-491B-99F9-CF511AD65FA7}"/>
              </a:ext>
            </a:extLst>
          </p:cNvPr>
          <p:cNvSpPr/>
          <p:nvPr/>
        </p:nvSpPr>
        <p:spPr>
          <a:xfrm>
            <a:off x="191344" y="795189"/>
            <a:ext cx="2736304" cy="46166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INSTALLAZIONE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92708FA3-E5CE-4F95-80EC-F5C45BE3341E}"/>
              </a:ext>
            </a:extLst>
          </p:cNvPr>
          <p:cNvSpPr txBox="1"/>
          <p:nvPr/>
        </p:nvSpPr>
        <p:spPr>
          <a:xfrm>
            <a:off x="173872" y="2217638"/>
            <a:ext cx="2592288" cy="64633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8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Sistema BIOLUX HCL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9D301A4F-6529-4248-AF32-A4979FD32D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84" y="4164754"/>
            <a:ext cx="1563004" cy="182820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1833892-5011-4AF9-B6A3-84C5738B6D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5500" y="1772816"/>
            <a:ext cx="8514588" cy="284594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90B2B1D-DA1C-4F1C-8C54-A4F313641D59}"/>
              </a:ext>
            </a:extLst>
          </p:cNvPr>
          <p:cNvSpPr txBox="1"/>
          <p:nvPr/>
        </p:nvSpPr>
        <p:spPr>
          <a:xfrm>
            <a:off x="3899257" y="4709717"/>
            <a:ext cx="7935050" cy="174361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>
              <a:lnSpc>
                <a:spcPct val="130000"/>
              </a:lnSpc>
            </a:pPr>
            <a:r>
              <a:rPr lang="it" sz="1400" b="0" i="0" u="none" strike="noStrike" dirty="0">
                <a:highlight>
                  <a:srgbClr val="000000">
                    <a:alpha val="0"/>
                  </a:srgbClr>
                </a:highlight>
                <a:latin typeface="Arial"/>
              </a:rPr>
              <a:t>L'unità di controllo deve essere collegata in modo permanente a 230 V (LL, NN). In caso contrario, potrebbero essere necessari fino a 10 minuti prima che la rete del sistema Zigbee funzioni in modo stabile.</a:t>
            </a:r>
          </a:p>
          <a:p>
            <a:pPr>
              <a:lnSpc>
                <a:spcPct val="130000"/>
              </a:lnSpc>
            </a:pPr>
            <a:endParaRPr lang="de-DE" sz="500" dirty="0"/>
          </a:p>
          <a:p>
            <a:pPr rtl="0">
              <a:lnSpc>
                <a:spcPct val="130000"/>
              </a:lnSpc>
            </a:pPr>
            <a:r>
              <a:rPr lang="it" sz="1400" b="0" i="0" u="none" strike="noStrike" dirty="0">
                <a:highlight>
                  <a:srgbClr val="000000">
                    <a:alpha val="0"/>
                  </a:srgbClr>
                </a:highlight>
                <a:latin typeface="Arial"/>
              </a:rPr>
              <a:t>Se viene utilizzato un interruttore oltre al sensore wireless, è necessario impostare anche LL' su 230 V tramite l'interruttore. Quindi LL' può essere acceso e spento insieme agli apparecchi di illuminazione. Quando LL' è spento, l'Unità di Controllo va in modalità di sospensione, ma rimane alimentata.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1AEC37D-6B24-4FAA-920E-0D5A8A4107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81366" y="5290675"/>
            <a:ext cx="724198" cy="667522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47CA49CA-D85F-42C7-BE6F-ECFE475E17CF}"/>
              </a:ext>
            </a:extLst>
          </p:cNvPr>
          <p:cNvSpPr/>
          <p:nvPr/>
        </p:nvSpPr>
        <p:spPr>
          <a:xfrm>
            <a:off x="3350552" y="1988840"/>
            <a:ext cx="373212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err="1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57359058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5">
            <a:extLst>
              <a:ext uri="{FF2B5EF4-FFF2-40B4-BE49-F238E27FC236}">
                <a16:creationId xmlns:a16="http://schemas.microsoft.com/office/drawing/2014/main" id="{094CBE2F-D12D-4158-91E2-1AAC5F48B63E}"/>
              </a:ext>
            </a:extLst>
          </p:cNvPr>
          <p:cNvCxnSpPr/>
          <p:nvPr/>
        </p:nvCxnSpPr>
        <p:spPr>
          <a:xfrm flipH="1">
            <a:off x="191344" y="1641223"/>
            <a:ext cx="27363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6">
            <a:extLst>
              <a:ext uri="{FF2B5EF4-FFF2-40B4-BE49-F238E27FC236}">
                <a16:creationId xmlns:a16="http://schemas.microsoft.com/office/drawing/2014/main" id="{1FB7EE3F-EA89-4F5F-8DC1-2BDECF3BA639}"/>
              </a:ext>
            </a:extLst>
          </p:cNvPr>
          <p:cNvSpPr/>
          <p:nvPr/>
        </p:nvSpPr>
        <p:spPr>
          <a:xfrm>
            <a:off x="191344" y="795189"/>
            <a:ext cx="2736304" cy="46166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INSTALLAZIONE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TextBox 8">
            <a:extLst>
              <a:ext uri="{FF2B5EF4-FFF2-40B4-BE49-F238E27FC236}">
                <a16:creationId xmlns:a16="http://schemas.microsoft.com/office/drawing/2014/main" id="{DDC8598B-3A74-49ED-ADDA-7BDFCDBA664E}"/>
              </a:ext>
            </a:extLst>
          </p:cNvPr>
          <p:cNvSpPr txBox="1"/>
          <p:nvPr/>
        </p:nvSpPr>
        <p:spPr>
          <a:xfrm>
            <a:off x="216165" y="2217638"/>
            <a:ext cx="2592288" cy="64633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800" b="1" i="0" u="none" strike="noStrike" kern="1200" cap="none" spc="0" normalizeH="0" baseline="0" noProof="0" dirty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CENTRALINA       BIOLUX HCL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560BC6CC-4F71-4976-95C6-D330C3FA5B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84" y="4164754"/>
            <a:ext cx="1563004" cy="1828208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410D3583-119D-4301-A83D-89E6BDC7B5A5}"/>
              </a:ext>
            </a:extLst>
          </p:cNvPr>
          <p:cNvSpPr txBox="1"/>
          <p:nvPr/>
        </p:nvSpPr>
        <p:spPr>
          <a:xfrm>
            <a:off x="7226217" y="8148098"/>
            <a:ext cx="1985839" cy="1301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07A61523-263B-4F3A-BEC9-B30F8D4857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9459" y="2810883"/>
            <a:ext cx="3548361" cy="2336725"/>
          </a:xfrm>
          <a:prstGeom prst="rect">
            <a:avLst/>
          </a:prstGeom>
        </p:spPr>
      </p:pic>
      <p:sp>
        <p:nvSpPr>
          <p:cNvPr id="19" name="Rechteck 18">
            <a:extLst>
              <a:ext uri="{FF2B5EF4-FFF2-40B4-BE49-F238E27FC236}">
                <a16:creationId xmlns:a16="http://schemas.microsoft.com/office/drawing/2014/main" id="{5B2053FA-A00D-46D2-A5A8-7E8D340682ED}"/>
              </a:ext>
            </a:extLst>
          </p:cNvPr>
          <p:cNvSpPr/>
          <p:nvPr/>
        </p:nvSpPr>
        <p:spPr>
          <a:xfrm>
            <a:off x="5479459" y="1953460"/>
            <a:ext cx="3578681" cy="52322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it" sz="1400" b="1" i="0" u="none" strike="noStrike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latin typeface="Arial"/>
              </a:rPr>
              <a:t>Scatola</a:t>
            </a:r>
            <a:r>
              <a:rPr kumimoji="0" lang="it" sz="1400" b="0" i="0" u="none" strike="noStrike" kern="1200" cap="none" spc="0" normalizeH="0" baseline="0" noProof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</a:rPr>
              <a:t> </a:t>
            </a:r>
            <a:r>
              <a:rPr kumimoji="0" lang="it" sz="1400" b="1" i="0" u="none" strike="noStrike" kern="1200" cap="none" spc="0" normalizeH="0" baseline="0" noProof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</a:rPr>
              <a:t>da incasso standard</a:t>
            </a:r>
            <a:r>
              <a:rPr kumimoji="0" lang="it" sz="1400" b="0" i="0" u="none" strike="noStrike" kern="1200" cap="none" spc="0" normalizeH="0" baseline="0" noProof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</a:rPr>
              <a:t> (60 mm) tipica degli interruttori della luce </a:t>
            </a:r>
          </a:p>
        </p:txBody>
      </p:sp>
      <p:pic>
        <p:nvPicPr>
          <p:cNvPr id="32770" name="Picture 2">
            <a:extLst>
              <a:ext uri="{FF2B5EF4-FFF2-40B4-BE49-F238E27FC236}">
                <a16:creationId xmlns:a16="http://schemas.microsoft.com/office/drawing/2014/main" id="{55ED837F-4D7D-46DA-9759-FAF74097E3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35900" y="3035279"/>
            <a:ext cx="1058493" cy="754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hteck 20">
            <a:extLst>
              <a:ext uri="{FF2B5EF4-FFF2-40B4-BE49-F238E27FC236}">
                <a16:creationId xmlns:a16="http://schemas.microsoft.com/office/drawing/2014/main" id="{79BD8B00-C5AF-4A09-85BD-D1A9F3082BCB}"/>
              </a:ext>
            </a:extLst>
          </p:cNvPr>
          <p:cNvSpPr/>
          <p:nvPr/>
        </p:nvSpPr>
        <p:spPr>
          <a:xfrm>
            <a:off x="3182909" y="3906398"/>
            <a:ext cx="1212191" cy="307777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it" sz="1400" b="1" i="0" u="none" strike="noStrike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latin typeface="Arial"/>
              </a:rPr>
              <a:t>Cacciavite</a:t>
            </a:r>
            <a:endParaRPr kumimoji="0" lang="en-GB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32772" name="Picture 4">
            <a:extLst>
              <a:ext uri="{FF2B5EF4-FFF2-40B4-BE49-F238E27FC236}">
                <a16:creationId xmlns:a16="http://schemas.microsoft.com/office/drawing/2014/main" id="{087BB70A-F618-4DBB-B29E-0535FBBA8A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82937" y="4925746"/>
            <a:ext cx="1695482" cy="1059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chteck 22">
            <a:extLst>
              <a:ext uri="{FF2B5EF4-FFF2-40B4-BE49-F238E27FC236}">
                <a16:creationId xmlns:a16="http://schemas.microsoft.com/office/drawing/2014/main" id="{620319EB-F95F-4BD2-859D-C4E1E7BDB96D}"/>
              </a:ext>
            </a:extLst>
          </p:cNvPr>
          <p:cNvSpPr/>
          <p:nvPr/>
        </p:nvSpPr>
        <p:spPr>
          <a:xfrm>
            <a:off x="4545994" y="5615438"/>
            <a:ext cx="1279517" cy="738664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400" b="1" i="0" u="none" strike="noStrike" kern="1200" cap="none" spc="0" normalizeH="0" baseline="0" noProof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</a:rPr>
              <a:t>Telefono intelligente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it" sz="1400" b="0" i="0" u="none" strike="noStrike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latin typeface="Arial"/>
              </a:rPr>
              <a:t>o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it" sz="1400" b="1" i="0" u="none" strike="noStrike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latin typeface="Arial"/>
              </a:rPr>
              <a:t>tavoletta</a:t>
            </a:r>
            <a:endParaRPr kumimoji="0" lang="en-GB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E98220A5-1A0D-41AD-86E6-A56DDD83DA7A}"/>
              </a:ext>
            </a:extLst>
          </p:cNvPr>
          <p:cNvSpPr/>
          <p:nvPr/>
        </p:nvSpPr>
        <p:spPr>
          <a:xfrm>
            <a:off x="5078419" y="3881501"/>
            <a:ext cx="1563004" cy="307777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it" sz="1400" b="1" i="0" u="none" strike="noStrike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latin typeface="Arial"/>
              </a:rPr>
              <a:t>Cavo di alimentazione</a:t>
            </a:r>
            <a:endParaRPr kumimoji="0" lang="de-DE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DF09C284-55F2-4970-B5D9-333E031289E7}"/>
              </a:ext>
            </a:extLst>
          </p:cNvPr>
          <p:cNvSpPr txBox="1"/>
          <p:nvPr/>
        </p:nvSpPr>
        <p:spPr>
          <a:xfrm>
            <a:off x="3228214" y="1255747"/>
            <a:ext cx="632417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66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Necessario per l'installazione</a:t>
            </a:r>
            <a:endParaRPr kumimoji="0" lang="de-DE" sz="2400" b="1" i="0" u="none" strike="noStrike" kern="1200" cap="none" spc="0" normalizeH="0" baseline="0" noProof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7" name="Grafik 28">
            <a:extLst>
              <a:ext uri="{FF2B5EF4-FFF2-40B4-BE49-F238E27FC236}">
                <a16:creationId xmlns:a16="http://schemas.microsoft.com/office/drawing/2014/main" id="{F2AAECF9-5114-4A00-9CC5-9D612CFA2CA4}"/>
              </a:ext>
            </a:extLst>
          </p:cNvPr>
          <p:cNvPicPr/>
          <p:nvPr/>
        </p:nvPicPr>
        <p:blipFill>
          <a:blip r:embed="rId7"/>
          <a:stretch>
            <a:fillRect/>
          </a:stretch>
        </p:blipFill>
        <p:spPr>
          <a:xfrm>
            <a:off x="9787556" y="2839086"/>
            <a:ext cx="1216518" cy="1140160"/>
          </a:xfrm>
          <a:prstGeom prst="rect">
            <a:avLst/>
          </a:prstGeom>
        </p:spPr>
      </p:pic>
      <p:pic>
        <p:nvPicPr>
          <p:cNvPr id="18" name="Grafik 30">
            <a:extLst>
              <a:ext uri="{FF2B5EF4-FFF2-40B4-BE49-F238E27FC236}">
                <a16:creationId xmlns:a16="http://schemas.microsoft.com/office/drawing/2014/main" id="{97433995-B69F-42CB-8D8C-EBDC599ED823}"/>
              </a:ext>
            </a:extLst>
          </p:cNvPr>
          <p:cNvPicPr/>
          <p:nvPr/>
        </p:nvPicPr>
        <p:blipFill>
          <a:blip r:embed="rId8"/>
          <a:stretch>
            <a:fillRect/>
          </a:stretch>
        </p:blipFill>
        <p:spPr>
          <a:xfrm rot="8348154">
            <a:off x="9890415" y="4988210"/>
            <a:ext cx="1296614" cy="1284739"/>
          </a:xfrm>
          <a:prstGeom prst="rect">
            <a:avLst/>
          </a:prstGeom>
        </p:spPr>
      </p:pic>
      <p:sp>
        <p:nvSpPr>
          <p:cNvPr id="20" name="Rechteck 2">
            <a:extLst>
              <a:ext uri="{FF2B5EF4-FFF2-40B4-BE49-F238E27FC236}">
                <a16:creationId xmlns:a16="http://schemas.microsoft.com/office/drawing/2014/main" id="{0477A239-C90B-4281-AF69-236CBE479159}"/>
              </a:ext>
            </a:extLst>
          </p:cNvPr>
          <p:cNvSpPr/>
          <p:nvPr/>
        </p:nvSpPr>
        <p:spPr>
          <a:xfrm>
            <a:off x="9388407" y="2292015"/>
            <a:ext cx="2024913" cy="52322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rtl="0">
              <a:defRPr/>
            </a:pPr>
            <a:r>
              <a:rPr lang="it" sz="1400" b="1" i="0" u="none" strike="noStrike">
                <a:solidFill>
                  <a:srgbClr val="333333"/>
                </a:solidFill>
                <a:highlight>
                  <a:srgbClr val="000000">
                    <a:alpha val="0"/>
                  </a:srgbClr>
                </a:highlight>
                <a:latin typeface="Helvetica Neue"/>
                <a:ea typeface="Times New Roman"/>
              </a:rPr>
              <a:t>Per muri a secco</a:t>
            </a:r>
            <a:endParaRPr lang="en-US" sz="1400">
              <a:solidFill>
                <a:srgbClr val="333333"/>
              </a:solidFill>
              <a:latin typeface="Helvetica Neue"/>
              <a:ea typeface="Times New Roman" panose="02020603050405020304" pitchFamily="18" charset="0"/>
            </a:endParaRPr>
          </a:p>
          <a:p>
            <a:pPr rtl="0">
              <a:defRPr/>
            </a:pPr>
            <a:r>
              <a:rPr lang="it" sz="1400" b="0" i="0" u="none" strike="noStrike">
                <a:solidFill>
                  <a:srgbClr val="333333"/>
                </a:solidFill>
                <a:highlight>
                  <a:srgbClr val="000000">
                    <a:alpha val="0"/>
                  </a:srgbClr>
                </a:highlight>
                <a:latin typeface="Helvetica Neue"/>
                <a:ea typeface="Times New Roman"/>
              </a:rPr>
              <a:t>Ø x P: 68 mm x 47 mm</a:t>
            </a:r>
            <a:endParaRPr lang="de-DE" sz="1400">
              <a:solidFill>
                <a:prstClr val="black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22" name="Rechteck 5">
            <a:extLst>
              <a:ext uri="{FF2B5EF4-FFF2-40B4-BE49-F238E27FC236}">
                <a16:creationId xmlns:a16="http://schemas.microsoft.com/office/drawing/2014/main" id="{62B860C1-ECE1-45A4-BDF1-61348B330480}"/>
              </a:ext>
            </a:extLst>
          </p:cNvPr>
          <p:cNvSpPr/>
          <p:nvPr/>
        </p:nvSpPr>
        <p:spPr>
          <a:xfrm>
            <a:off x="9404106" y="4443457"/>
            <a:ext cx="2242922" cy="52322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rtl="0">
              <a:defRPr/>
            </a:pPr>
            <a:r>
              <a:rPr lang="it" sz="1400" b="1" i="0" u="none" strike="noStrike">
                <a:solidFill>
                  <a:srgbClr val="333333"/>
                </a:solidFill>
                <a:highlight>
                  <a:srgbClr val="000000">
                    <a:alpha val="0"/>
                  </a:srgbClr>
                </a:highlight>
                <a:latin typeface="Helvetica Neue"/>
                <a:ea typeface="Times New Roman"/>
              </a:rPr>
              <a:t>Per massicci muri in pietra</a:t>
            </a:r>
          </a:p>
          <a:p>
            <a:pPr rtl="0">
              <a:defRPr/>
            </a:pPr>
            <a:r>
              <a:rPr lang="it" sz="1400" b="0" i="0" u="none" strike="noStrike">
                <a:solidFill>
                  <a:srgbClr val="333333"/>
                </a:solidFill>
                <a:highlight>
                  <a:srgbClr val="000000">
                    <a:alpha val="0"/>
                  </a:srgbClr>
                </a:highlight>
                <a:latin typeface="Helvetica Neue"/>
                <a:ea typeface="Times New Roman"/>
              </a:rPr>
              <a:t>Ø x P: 60 mm x 46 mm</a:t>
            </a:r>
            <a:endParaRPr lang="de-DE" sz="1400">
              <a:solidFill>
                <a:prstClr val="black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E0B2AE7-E098-426B-8073-2D4A0D196FEE}"/>
              </a:ext>
            </a:extLst>
          </p:cNvPr>
          <p:cNvSpPr/>
          <p:nvPr/>
        </p:nvSpPr>
        <p:spPr>
          <a:xfrm>
            <a:off x="9628149" y="5393722"/>
            <a:ext cx="274806" cy="4115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400" err="1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C9C5BE5-47AE-4625-B6F9-E84932543A20}"/>
              </a:ext>
            </a:extLst>
          </p:cNvPr>
          <p:cNvCxnSpPr/>
          <p:nvPr/>
        </p:nvCxnSpPr>
        <p:spPr>
          <a:xfrm flipV="1">
            <a:off x="8534803" y="2666940"/>
            <a:ext cx="692865" cy="445898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F4B2FD2-6A1A-433C-8036-0CA13F5AC3A5}"/>
              </a:ext>
            </a:extLst>
          </p:cNvPr>
          <p:cNvCxnSpPr/>
          <p:nvPr/>
        </p:nvCxnSpPr>
        <p:spPr>
          <a:xfrm>
            <a:off x="8994096" y="4237021"/>
            <a:ext cx="394311" cy="253489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432471864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5">
            <a:extLst>
              <a:ext uri="{FF2B5EF4-FFF2-40B4-BE49-F238E27FC236}">
                <a16:creationId xmlns:a16="http://schemas.microsoft.com/office/drawing/2014/main" id="{094CBE2F-D12D-4158-91E2-1AAC5F48B63E}"/>
              </a:ext>
            </a:extLst>
          </p:cNvPr>
          <p:cNvCxnSpPr/>
          <p:nvPr/>
        </p:nvCxnSpPr>
        <p:spPr>
          <a:xfrm flipH="1">
            <a:off x="191344" y="1641223"/>
            <a:ext cx="27363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6">
            <a:extLst>
              <a:ext uri="{FF2B5EF4-FFF2-40B4-BE49-F238E27FC236}">
                <a16:creationId xmlns:a16="http://schemas.microsoft.com/office/drawing/2014/main" id="{1FB7EE3F-EA89-4F5F-8DC1-2BDECF3BA639}"/>
              </a:ext>
            </a:extLst>
          </p:cNvPr>
          <p:cNvSpPr/>
          <p:nvPr/>
        </p:nvSpPr>
        <p:spPr>
          <a:xfrm>
            <a:off x="191344" y="795189"/>
            <a:ext cx="2736304" cy="46166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INSTALLAZIONE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TextBox 8">
            <a:extLst>
              <a:ext uri="{FF2B5EF4-FFF2-40B4-BE49-F238E27FC236}">
                <a16:creationId xmlns:a16="http://schemas.microsoft.com/office/drawing/2014/main" id="{DDC8598B-3A74-49ED-ADDA-7BDFCDBA664E}"/>
              </a:ext>
            </a:extLst>
          </p:cNvPr>
          <p:cNvSpPr txBox="1"/>
          <p:nvPr/>
        </p:nvSpPr>
        <p:spPr>
          <a:xfrm>
            <a:off x="216165" y="2217638"/>
            <a:ext cx="2592288" cy="64633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800" b="1" i="0" u="none" strike="noStrike" kern="1200" cap="none" spc="0" normalizeH="0" baseline="0" noProof="0" dirty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Centralina         BIOLUX HCL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560BC6CC-4F71-4976-95C6-D330C3FA5B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84" y="4164754"/>
            <a:ext cx="1563004" cy="1828208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410D3583-119D-4301-A83D-89E6BDC7B5A5}"/>
              </a:ext>
            </a:extLst>
          </p:cNvPr>
          <p:cNvSpPr txBox="1"/>
          <p:nvPr/>
        </p:nvSpPr>
        <p:spPr>
          <a:xfrm>
            <a:off x="7226217" y="8148098"/>
            <a:ext cx="1985839" cy="1301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B207CF72-729E-4950-ADFF-128C3B1AA4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7728" y="2378058"/>
            <a:ext cx="3000000" cy="3314286"/>
          </a:xfrm>
          <a:prstGeom prst="rect">
            <a:avLst/>
          </a:prstGeom>
        </p:spPr>
      </p:pic>
      <p:sp>
        <p:nvSpPr>
          <p:cNvPr id="25" name="Textfeld 24">
            <a:extLst>
              <a:ext uri="{FF2B5EF4-FFF2-40B4-BE49-F238E27FC236}">
                <a16:creationId xmlns:a16="http://schemas.microsoft.com/office/drawing/2014/main" id="{1832219B-16F8-485A-813F-D564EDB07232}"/>
              </a:ext>
            </a:extLst>
          </p:cNvPr>
          <p:cNvSpPr txBox="1"/>
          <p:nvPr/>
        </p:nvSpPr>
        <p:spPr>
          <a:xfrm>
            <a:off x="7968208" y="2825424"/>
            <a:ext cx="3240360" cy="12875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800" b="0" i="0" u="none" strike="noStrike" kern="1200" cap="none" spc="0" normalizeH="0" baseline="0" noProof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Per motivi ergonomici l'altezza di installazione dovrebbe essere compresa tra 1,05 e 1,80 m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BE991FA8-CE04-4F7D-B7D2-9FBD65427923}"/>
              </a:ext>
            </a:extLst>
          </p:cNvPr>
          <p:cNvSpPr txBox="1"/>
          <p:nvPr/>
        </p:nvSpPr>
        <p:spPr>
          <a:xfrm>
            <a:off x="3195042" y="1196752"/>
            <a:ext cx="6501358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66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Installazione della scatola da incasso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919A801-5E51-442C-A711-6CCA91EC67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24904" y="3095239"/>
            <a:ext cx="724198" cy="66752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31985775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F9E79228-63AD-48DD-923D-DAC7BEB8CB1B}"/>
              </a:ext>
            </a:extLst>
          </p:cNvPr>
          <p:cNvSpPr/>
          <p:nvPr/>
        </p:nvSpPr>
        <p:spPr>
          <a:xfrm>
            <a:off x="191344" y="795189"/>
            <a:ext cx="2736304" cy="46166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INSTALLAZIONE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501B3BF0-C1F4-4629-B7E0-517F60FAC87A}"/>
              </a:ext>
            </a:extLst>
          </p:cNvPr>
          <p:cNvSpPr txBox="1"/>
          <p:nvPr/>
        </p:nvSpPr>
        <p:spPr>
          <a:xfrm>
            <a:off x="216165" y="2217638"/>
            <a:ext cx="2592288" cy="64633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8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Sistema BIOLUX HCL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5CAA4DD1-9C1C-46DF-A158-7063ABD141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84" y="4164754"/>
            <a:ext cx="1563004" cy="1828208"/>
          </a:xfrm>
          <a:prstGeom prst="rect">
            <a:avLst/>
          </a:prstGeom>
        </p:spPr>
      </p:pic>
      <p:cxnSp>
        <p:nvCxnSpPr>
          <p:cNvPr id="15" name="Straight Connector 5">
            <a:extLst>
              <a:ext uri="{FF2B5EF4-FFF2-40B4-BE49-F238E27FC236}">
                <a16:creationId xmlns:a16="http://schemas.microsoft.com/office/drawing/2014/main" id="{41C453D0-6F58-48C1-BE1F-8552D3F01031}"/>
              </a:ext>
            </a:extLst>
          </p:cNvPr>
          <p:cNvCxnSpPr/>
          <p:nvPr/>
        </p:nvCxnSpPr>
        <p:spPr>
          <a:xfrm flipH="1">
            <a:off x="191344" y="1641223"/>
            <a:ext cx="27363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feld 10">
            <a:extLst>
              <a:ext uri="{FF2B5EF4-FFF2-40B4-BE49-F238E27FC236}">
                <a16:creationId xmlns:a16="http://schemas.microsoft.com/office/drawing/2014/main" id="{A50C2DD2-FFA9-43C2-8F0E-5BE3EB0BBFD1}"/>
              </a:ext>
            </a:extLst>
          </p:cNvPr>
          <p:cNvSpPr txBox="1"/>
          <p:nvPr/>
        </p:nvSpPr>
        <p:spPr>
          <a:xfrm>
            <a:off x="3142007" y="1256854"/>
            <a:ext cx="7740862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66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Sistema BIOLUX HCL</a:t>
            </a:r>
          </a:p>
        </p:txBody>
      </p:sp>
      <p:pic>
        <p:nvPicPr>
          <p:cNvPr id="13" name="Grafik 14">
            <a:extLst>
              <a:ext uri="{FF2B5EF4-FFF2-40B4-BE49-F238E27FC236}">
                <a16:creationId xmlns:a16="http://schemas.microsoft.com/office/drawing/2014/main" id="{857E5C67-04BE-4BEA-8A8A-77115DD1D9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5720" y="2570131"/>
            <a:ext cx="2964728" cy="3470339"/>
          </a:xfrm>
          <a:prstGeom prst="rect">
            <a:avLst/>
          </a:prstGeom>
        </p:spPr>
      </p:pic>
      <p:sp>
        <p:nvSpPr>
          <p:cNvPr id="14" name="Textfeld 15">
            <a:extLst>
              <a:ext uri="{FF2B5EF4-FFF2-40B4-BE49-F238E27FC236}">
                <a16:creationId xmlns:a16="http://schemas.microsoft.com/office/drawing/2014/main" id="{E60B9FDC-883E-4B37-BEC6-7FF74B58EB0A}"/>
              </a:ext>
            </a:extLst>
          </p:cNvPr>
          <p:cNvSpPr txBox="1"/>
          <p:nvPr/>
        </p:nvSpPr>
        <p:spPr>
          <a:xfrm>
            <a:off x="8211200" y="2997994"/>
            <a:ext cx="3429415" cy="7853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600" b="0" i="0" u="none" strike="noStrike" kern="1200" cap="none" spc="0" normalizeH="0" baseline="0" noProof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Per motivi di sicurezza assicurarsi di spegnere l'alimentazione prima dell'installazione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3B1DF9E-1E65-44D4-A064-B6E4FE7523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7003" y="3115815"/>
            <a:ext cx="724198" cy="66752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57860606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21944CC8-B94D-4991-9058-551EC16665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832304" y="3861048"/>
            <a:ext cx="2526570" cy="2030280"/>
          </a:xfrm>
          <a:prstGeom prst="rect">
            <a:avLst/>
          </a:prstGeom>
        </p:spPr>
      </p:pic>
      <p:pic>
        <p:nvPicPr>
          <p:cNvPr id="33794" name="Picture 2">
            <a:extLst>
              <a:ext uri="{FF2B5EF4-FFF2-40B4-BE49-F238E27FC236}">
                <a16:creationId xmlns:a16="http://schemas.microsoft.com/office/drawing/2014/main" id="{15F4716B-33B2-4785-86F8-6B1379A3F9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63659" y="3354471"/>
            <a:ext cx="2898359" cy="2239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6">
            <a:extLst>
              <a:ext uri="{FF2B5EF4-FFF2-40B4-BE49-F238E27FC236}">
                <a16:creationId xmlns:a16="http://schemas.microsoft.com/office/drawing/2014/main" id="{F9E79228-63AD-48DD-923D-DAC7BEB8CB1B}"/>
              </a:ext>
            </a:extLst>
          </p:cNvPr>
          <p:cNvSpPr/>
          <p:nvPr/>
        </p:nvSpPr>
        <p:spPr>
          <a:xfrm>
            <a:off x="191344" y="795189"/>
            <a:ext cx="2736304" cy="46166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INSTALLAZIONE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501B3BF0-C1F4-4629-B7E0-517F60FAC87A}"/>
              </a:ext>
            </a:extLst>
          </p:cNvPr>
          <p:cNvSpPr txBox="1"/>
          <p:nvPr/>
        </p:nvSpPr>
        <p:spPr>
          <a:xfrm>
            <a:off x="216165" y="2217638"/>
            <a:ext cx="2592288" cy="64633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800" b="1" i="0" u="none" strike="noStrike" kern="1200" cap="none" spc="0" normalizeH="0" baseline="0" noProof="0" dirty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Centralina                 BIOLUX HCL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5CAA4DD1-9C1C-46DF-A158-7063ABD141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384" y="4164754"/>
            <a:ext cx="1563004" cy="1828208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A0DD2524-BC43-43E7-9D95-76E72EB99D37}"/>
              </a:ext>
            </a:extLst>
          </p:cNvPr>
          <p:cNvSpPr txBox="1"/>
          <p:nvPr/>
        </p:nvSpPr>
        <p:spPr>
          <a:xfrm>
            <a:off x="8580254" y="5980990"/>
            <a:ext cx="3276386" cy="55399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500" b="1" i="0" u="none" strike="noStrike" kern="1200" cap="none" spc="0" normalizeH="0" baseline="0" noProof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3</a:t>
            </a:r>
            <a:r>
              <a:rPr kumimoji="0" lang="it" sz="1500" b="0" i="0" u="none" strike="noStrike" kern="1200" cap="none" spc="0" normalizeH="0" baseline="0" noProof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 . Inserire l'unità di controllo HCL nell'alimentatore HCL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44DB0DAA-9042-4138-9043-D721F374F38E}"/>
              </a:ext>
            </a:extLst>
          </p:cNvPr>
          <p:cNvSpPr/>
          <p:nvPr/>
        </p:nvSpPr>
        <p:spPr>
          <a:xfrm>
            <a:off x="3863659" y="5594112"/>
            <a:ext cx="2967324" cy="830997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500" b="1" i="0" u="none" strike="noStrike" kern="1200" cap="none" spc="0" normalizeH="0" baseline="0" noProof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2</a:t>
            </a:r>
            <a:r>
              <a:rPr kumimoji="0" lang="it" sz="1500" b="0" i="0" u="none" strike="noStrike" kern="1200" cap="none" spc="0" normalizeH="0" baseline="0" noProof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 . Fissare l'alimentatore HCL nella scatola da incasso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5" name="Straight Connector 5">
            <a:extLst>
              <a:ext uri="{FF2B5EF4-FFF2-40B4-BE49-F238E27FC236}">
                <a16:creationId xmlns:a16="http://schemas.microsoft.com/office/drawing/2014/main" id="{41C453D0-6F58-48C1-BE1F-8552D3F01031}"/>
              </a:ext>
            </a:extLst>
          </p:cNvPr>
          <p:cNvCxnSpPr/>
          <p:nvPr/>
        </p:nvCxnSpPr>
        <p:spPr>
          <a:xfrm flipH="1">
            <a:off x="191344" y="1641223"/>
            <a:ext cx="27363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feld 2">
            <a:extLst>
              <a:ext uri="{FF2B5EF4-FFF2-40B4-BE49-F238E27FC236}">
                <a16:creationId xmlns:a16="http://schemas.microsoft.com/office/drawing/2014/main" id="{199138E0-71D8-4834-8541-29EAD5CBB9C1}"/>
              </a:ext>
            </a:extLst>
          </p:cNvPr>
          <p:cNvSpPr txBox="1"/>
          <p:nvPr/>
        </p:nvSpPr>
        <p:spPr>
          <a:xfrm>
            <a:off x="3176562" y="1889211"/>
            <a:ext cx="8320037" cy="55399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500" b="1" i="0" u="none" strike="noStrike" kern="1200" cap="none" spc="0" normalizeH="0" baseline="0" noProof="0" dirty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1.</a:t>
            </a:r>
            <a:r>
              <a:rPr kumimoji="0" lang="it" sz="1500" b="0" i="0" u="none" strike="noStrike" kern="1200" cap="none" spc="0" normalizeH="0" baseline="0" noProof="0" dirty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 Collegamento elettrico dell'Unità di Controllo HCL – vedere anche gli schemi elettrici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A50C2DD2-FFA9-43C2-8F0E-5BE3EB0BBFD1}"/>
              </a:ext>
            </a:extLst>
          </p:cNvPr>
          <p:cNvSpPr txBox="1"/>
          <p:nvPr/>
        </p:nvSpPr>
        <p:spPr>
          <a:xfrm>
            <a:off x="3142007" y="1256854"/>
            <a:ext cx="7740862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66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Installazione della Centrale in scatola da incasso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12F93F5-60EB-4E84-866C-02331E11CE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58011" y="2263029"/>
            <a:ext cx="2304256" cy="146995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F3E4CFF3-6EFB-436A-BF82-6D2B84631779}"/>
              </a:ext>
            </a:extLst>
          </p:cNvPr>
          <p:cNvSpPr/>
          <p:nvPr/>
        </p:nvSpPr>
        <p:spPr>
          <a:xfrm>
            <a:off x="7058011" y="2219177"/>
            <a:ext cx="360039" cy="2483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600" b="1" dirty="0"/>
              <a:t>1.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21498431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F10A9E32-9B94-4575-8628-E8CB4052FA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69791" y="2461439"/>
            <a:ext cx="2342857" cy="2019048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6B0AE976-6EA7-487B-8DF7-4561B7AC7B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0743" y="4617134"/>
            <a:ext cx="2561905" cy="2028571"/>
          </a:xfrm>
          <a:prstGeom prst="rect">
            <a:avLst/>
          </a:prstGeom>
        </p:spPr>
      </p:pic>
      <p:cxnSp>
        <p:nvCxnSpPr>
          <p:cNvPr id="8" name="Straight Connector 5">
            <a:extLst>
              <a:ext uri="{FF2B5EF4-FFF2-40B4-BE49-F238E27FC236}">
                <a16:creationId xmlns:a16="http://schemas.microsoft.com/office/drawing/2014/main" id="{1B528A2A-CADE-4F62-8C2B-71AC8064CDC0}"/>
              </a:ext>
            </a:extLst>
          </p:cNvPr>
          <p:cNvCxnSpPr/>
          <p:nvPr/>
        </p:nvCxnSpPr>
        <p:spPr>
          <a:xfrm flipH="1">
            <a:off x="191344" y="1641223"/>
            <a:ext cx="27363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6">
            <a:extLst>
              <a:ext uri="{FF2B5EF4-FFF2-40B4-BE49-F238E27FC236}">
                <a16:creationId xmlns:a16="http://schemas.microsoft.com/office/drawing/2014/main" id="{6EBE7661-7680-4BC6-82AD-845087DDA445}"/>
              </a:ext>
            </a:extLst>
          </p:cNvPr>
          <p:cNvSpPr/>
          <p:nvPr/>
        </p:nvSpPr>
        <p:spPr>
          <a:xfrm>
            <a:off x="191344" y="795189"/>
            <a:ext cx="2736304" cy="46166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INSTALLAZIONE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TextBox 8">
            <a:extLst>
              <a:ext uri="{FF2B5EF4-FFF2-40B4-BE49-F238E27FC236}">
                <a16:creationId xmlns:a16="http://schemas.microsoft.com/office/drawing/2014/main" id="{B2E0A9AA-71CA-4D92-A615-513817ED8A23}"/>
              </a:ext>
            </a:extLst>
          </p:cNvPr>
          <p:cNvSpPr txBox="1"/>
          <p:nvPr/>
        </p:nvSpPr>
        <p:spPr>
          <a:xfrm>
            <a:off x="3102629" y="1250157"/>
            <a:ext cx="8928992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66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Gestione del codice QR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5CDEF7FC-62C6-4A42-88B6-5805C80B85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384" y="4164754"/>
            <a:ext cx="1563004" cy="1828208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826DF73C-136F-4577-9DE0-AFF8D1B3AD42}"/>
              </a:ext>
            </a:extLst>
          </p:cNvPr>
          <p:cNvSpPr txBox="1"/>
          <p:nvPr/>
        </p:nvSpPr>
        <p:spPr>
          <a:xfrm>
            <a:off x="3125532" y="1847405"/>
            <a:ext cx="8515084" cy="5847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600" b="1" i="0" u="none" strike="noStrike" kern="1200" cap="none" spc="0" normalizeH="0" baseline="0" noProof="0" dirty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Prendi i codici QR da unità di controllo, apparecchi di illuminazione, strisce led, sensori e incollali sul volantino del codice QR.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703CB616-B703-47F9-A450-9305DBA4483E}"/>
              </a:ext>
            </a:extLst>
          </p:cNvPr>
          <p:cNvSpPr txBox="1"/>
          <p:nvPr/>
        </p:nvSpPr>
        <p:spPr>
          <a:xfrm>
            <a:off x="7021400" y="4581716"/>
            <a:ext cx="4907248" cy="202369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400" b="0" i="0" u="none" strike="noStrike" kern="1200" cap="none" spc="0" normalizeH="0" baseline="0" noProof="0" dirty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Il foglietto illustrativo del codice QR serve per la successiva connessione tra i prodotti HCL richiesti.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rtl="0">
              <a:lnSpc>
                <a:spcPct val="130000"/>
              </a:lnSpc>
            </a:pPr>
            <a:r>
              <a:rPr lang="it" sz="1400" b="0" i="0" u="none" strike="noStrike" dirty="0">
                <a:highlight>
                  <a:srgbClr val="000000">
                    <a:alpha val="0"/>
                  </a:srgbClr>
                </a:highlight>
                <a:latin typeface="Arial"/>
              </a:rPr>
              <a:t>Se i codici QR presenti nel depliant sono collegati alla planimetria dell'area di installazione, la posizione di ciascun prodotto HCL nell'installazione può essere più facilmente identificata in caso di modifiche o manutenzioni.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TextBox 8">
            <a:extLst>
              <a:ext uri="{FF2B5EF4-FFF2-40B4-BE49-F238E27FC236}">
                <a16:creationId xmlns:a16="http://schemas.microsoft.com/office/drawing/2014/main" id="{D5763B31-ED4E-4AD5-823B-113589FF3148}"/>
              </a:ext>
            </a:extLst>
          </p:cNvPr>
          <p:cNvSpPr txBox="1"/>
          <p:nvPr/>
        </p:nvSpPr>
        <p:spPr>
          <a:xfrm>
            <a:off x="216165" y="2217638"/>
            <a:ext cx="2592288" cy="64633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8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Prodotti BIOLUX HCL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87BD626-425F-4DBE-9D3E-4A2F0E5420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3922" y="2547655"/>
            <a:ext cx="5416693" cy="179831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06B2F8D-A8D2-4DB5-94D2-5B4872887F5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79354" y="4963897"/>
            <a:ext cx="724198" cy="66752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79532016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5">
            <a:extLst>
              <a:ext uri="{FF2B5EF4-FFF2-40B4-BE49-F238E27FC236}">
                <a16:creationId xmlns:a16="http://schemas.microsoft.com/office/drawing/2014/main" id="{2460E26C-33E2-47A0-A3D3-14428CD25F2F}"/>
              </a:ext>
            </a:extLst>
          </p:cNvPr>
          <p:cNvCxnSpPr/>
          <p:nvPr/>
        </p:nvCxnSpPr>
        <p:spPr>
          <a:xfrm flipH="1">
            <a:off x="191344" y="1641223"/>
            <a:ext cx="27363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6">
            <a:extLst>
              <a:ext uri="{FF2B5EF4-FFF2-40B4-BE49-F238E27FC236}">
                <a16:creationId xmlns:a16="http://schemas.microsoft.com/office/drawing/2014/main" id="{FD16D86E-5A98-417D-B1B3-3C4C8EC316CC}"/>
              </a:ext>
            </a:extLst>
          </p:cNvPr>
          <p:cNvSpPr/>
          <p:nvPr/>
        </p:nvSpPr>
        <p:spPr>
          <a:xfrm>
            <a:off x="191344" y="795189"/>
            <a:ext cx="2736304" cy="46166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INSTALLAZIONE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9C76B997-DA94-400A-A161-6C7FAABB7050}"/>
              </a:ext>
            </a:extLst>
          </p:cNvPr>
          <p:cNvSpPr txBox="1"/>
          <p:nvPr/>
        </p:nvSpPr>
        <p:spPr>
          <a:xfrm>
            <a:off x="216165" y="2217638"/>
            <a:ext cx="2592288" cy="64633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8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APPARECCHI BIOLUX HCL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5C0E42C8-F76E-4CFF-A23B-5711F0D7C4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84" y="4164754"/>
            <a:ext cx="1563004" cy="1828208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C1524084-1B46-4A09-8A85-2344D684F65E}"/>
              </a:ext>
            </a:extLst>
          </p:cNvPr>
          <p:cNvSpPr txBox="1"/>
          <p:nvPr/>
        </p:nvSpPr>
        <p:spPr>
          <a:xfrm>
            <a:off x="3195042" y="1196752"/>
            <a:ext cx="5493246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66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Apparecchio a pannello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081F00B-3C1A-43CD-B1D8-1201F482AA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7688" y="1846870"/>
            <a:ext cx="1702945" cy="155331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E08E0A3-A318-4068-935C-BA191CF2CB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0633" y="1772816"/>
            <a:ext cx="1640439" cy="162950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0E107AF-A9CB-432E-8C5B-7BAD8A8194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96016" y="1836712"/>
            <a:ext cx="3141863" cy="1565606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AE0E7B51-9676-43AC-BFF0-3EC2BA9F12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84024" y="3429000"/>
            <a:ext cx="4984493" cy="1676399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CB76AB10-5A08-4F58-BDEB-8DD548D3405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67837" y="5164116"/>
            <a:ext cx="2809875" cy="144780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A3453576-B25C-4829-AB77-45CCD53EB5E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76387" y="1833988"/>
            <a:ext cx="1564037" cy="158191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1B065DF9-6D5B-4A7D-83E9-4E25DBBA027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51112" y="3445017"/>
            <a:ext cx="3248025" cy="1676400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A4DDCC64-4386-49A9-B989-BE5075811184}"/>
              </a:ext>
            </a:extLst>
          </p:cNvPr>
          <p:cNvSpPr txBox="1"/>
          <p:nvPr/>
        </p:nvSpPr>
        <p:spPr>
          <a:xfrm>
            <a:off x="5313646" y="1882393"/>
            <a:ext cx="1412320" cy="2308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/>
            <a:r>
              <a:rPr lang="it" sz="800" b="0" i="0" u="none" strike="noStrike" dirty="0">
                <a:highlight>
                  <a:srgbClr val="000000">
                    <a:alpha val="0"/>
                  </a:srgbClr>
                </a:highlight>
                <a:latin typeface="Arial"/>
              </a:rPr>
              <a:t>Scatola di connessione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17B4EB72-33DE-4E85-B915-CDD0FF6ABC38}"/>
              </a:ext>
            </a:extLst>
          </p:cNvPr>
          <p:cNvSpPr/>
          <p:nvPr/>
        </p:nvSpPr>
        <p:spPr>
          <a:xfrm>
            <a:off x="3324264" y="1874302"/>
            <a:ext cx="200400" cy="1956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1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B8B1D8CA-9632-4B70-AD32-E4C626157C5C}"/>
              </a:ext>
            </a:extLst>
          </p:cNvPr>
          <p:cNvSpPr/>
          <p:nvPr/>
        </p:nvSpPr>
        <p:spPr>
          <a:xfrm>
            <a:off x="5114176" y="1891446"/>
            <a:ext cx="200400" cy="1956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2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E4747CC3-61CA-41C4-897A-DADD20BE2805}"/>
              </a:ext>
            </a:extLst>
          </p:cNvPr>
          <p:cNvSpPr/>
          <p:nvPr/>
        </p:nvSpPr>
        <p:spPr>
          <a:xfrm>
            <a:off x="6681208" y="1898544"/>
            <a:ext cx="200400" cy="1956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3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2F0268C1-2029-4A4A-AB3B-76C678C0A9D8}"/>
              </a:ext>
            </a:extLst>
          </p:cNvPr>
          <p:cNvSpPr/>
          <p:nvPr/>
        </p:nvSpPr>
        <p:spPr>
          <a:xfrm>
            <a:off x="9822128" y="1907688"/>
            <a:ext cx="200400" cy="1956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4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647D433E-3030-4E39-87EF-A1EB7DAF6027}"/>
              </a:ext>
            </a:extLst>
          </p:cNvPr>
          <p:cNvSpPr/>
          <p:nvPr/>
        </p:nvSpPr>
        <p:spPr>
          <a:xfrm>
            <a:off x="3369984" y="3565918"/>
            <a:ext cx="200400" cy="1956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5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6C2971EF-78B4-40C6-812B-415F791D265D}"/>
              </a:ext>
            </a:extLst>
          </p:cNvPr>
          <p:cNvSpPr/>
          <p:nvPr/>
        </p:nvSpPr>
        <p:spPr>
          <a:xfrm>
            <a:off x="6546336" y="3557918"/>
            <a:ext cx="200400" cy="1956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6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88E6FF0E-A44B-4F89-A2FD-83B71A89C8CE}"/>
              </a:ext>
            </a:extLst>
          </p:cNvPr>
          <p:cNvSpPr/>
          <p:nvPr/>
        </p:nvSpPr>
        <p:spPr>
          <a:xfrm>
            <a:off x="8136992" y="3554728"/>
            <a:ext cx="200400" cy="1956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7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D466E487-24B9-4FFD-8725-84B3BD90F40F}"/>
              </a:ext>
            </a:extLst>
          </p:cNvPr>
          <p:cNvSpPr/>
          <p:nvPr/>
        </p:nvSpPr>
        <p:spPr>
          <a:xfrm>
            <a:off x="3366552" y="5241534"/>
            <a:ext cx="200400" cy="1956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8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D517E938-6CCD-4667-A40B-283C99DED629}"/>
              </a:ext>
            </a:extLst>
          </p:cNvPr>
          <p:cNvSpPr/>
          <p:nvPr/>
        </p:nvSpPr>
        <p:spPr>
          <a:xfrm>
            <a:off x="4769760" y="5247488"/>
            <a:ext cx="200400" cy="1956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60930424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5">
            <a:extLst>
              <a:ext uri="{FF2B5EF4-FFF2-40B4-BE49-F238E27FC236}">
                <a16:creationId xmlns:a16="http://schemas.microsoft.com/office/drawing/2014/main" id="{2460E26C-33E2-47A0-A3D3-14428CD25F2F}"/>
              </a:ext>
            </a:extLst>
          </p:cNvPr>
          <p:cNvCxnSpPr/>
          <p:nvPr/>
        </p:nvCxnSpPr>
        <p:spPr>
          <a:xfrm flipH="1">
            <a:off x="191344" y="1641223"/>
            <a:ext cx="27363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6">
            <a:extLst>
              <a:ext uri="{FF2B5EF4-FFF2-40B4-BE49-F238E27FC236}">
                <a16:creationId xmlns:a16="http://schemas.microsoft.com/office/drawing/2014/main" id="{FD16D86E-5A98-417D-B1B3-3C4C8EC316CC}"/>
              </a:ext>
            </a:extLst>
          </p:cNvPr>
          <p:cNvSpPr/>
          <p:nvPr/>
        </p:nvSpPr>
        <p:spPr>
          <a:xfrm>
            <a:off x="191344" y="795189"/>
            <a:ext cx="2736304" cy="46166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INSTALLAZIONE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9C76B997-DA94-400A-A161-6C7FAABB7050}"/>
              </a:ext>
            </a:extLst>
          </p:cNvPr>
          <p:cNvSpPr txBox="1"/>
          <p:nvPr/>
        </p:nvSpPr>
        <p:spPr>
          <a:xfrm>
            <a:off x="216165" y="2217638"/>
            <a:ext cx="2592288" cy="64633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8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APPARECCHI BIOLUX HCL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5C0E42C8-F76E-4CFF-A23B-5711F0D7C4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84" y="4164754"/>
            <a:ext cx="1563004" cy="1828208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C1524084-1B46-4A09-8A85-2344D684F65E}"/>
              </a:ext>
            </a:extLst>
          </p:cNvPr>
          <p:cNvSpPr txBox="1"/>
          <p:nvPr/>
        </p:nvSpPr>
        <p:spPr>
          <a:xfrm>
            <a:off x="3195042" y="1196752"/>
            <a:ext cx="5493246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66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Downlight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1116AAA-EC49-4252-BFEE-702EA8D859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1113" y="1988841"/>
            <a:ext cx="3379299" cy="203602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889B9CB-F44B-4B01-999C-1405B60C11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8921" y="2200875"/>
            <a:ext cx="2554193" cy="170513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925A829-7FB6-4C57-AAC2-70F31905BC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97780" y="2220679"/>
            <a:ext cx="2442836" cy="171279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2169A8F-1463-43A0-8C4A-72888E3188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39693" y="4316154"/>
            <a:ext cx="1371067" cy="170513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C4A7148-C230-41CF-9774-1E88BAF0684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56694" y="4340175"/>
            <a:ext cx="3740242" cy="165698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611E1CA-47A7-4762-97BB-3A121973B21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02295" y="4360373"/>
            <a:ext cx="1858518" cy="164592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36886DB-605E-4B3F-B2B6-4E20F358EB7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09420" y="4360372"/>
            <a:ext cx="1863244" cy="1656981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8ECFBD0A-AA6D-4DDE-B6AE-E90C42F4CF35}"/>
              </a:ext>
            </a:extLst>
          </p:cNvPr>
          <p:cNvSpPr/>
          <p:nvPr/>
        </p:nvSpPr>
        <p:spPr>
          <a:xfrm>
            <a:off x="6620035" y="2261410"/>
            <a:ext cx="200400" cy="1956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1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34F0370-732E-485C-AECC-2F6004F9DD63}"/>
              </a:ext>
            </a:extLst>
          </p:cNvPr>
          <p:cNvSpPr/>
          <p:nvPr/>
        </p:nvSpPr>
        <p:spPr>
          <a:xfrm>
            <a:off x="7907550" y="2259182"/>
            <a:ext cx="200400" cy="1956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2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FDFCFF1-8DFA-49E6-A88A-64C0FAAA8FFA}"/>
              </a:ext>
            </a:extLst>
          </p:cNvPr>
          <p:cNvSpPr/>
          <p:nvPr/>
        </p:nvSpPr>
        <p:spPr>
          <a:xfrm>
            <a:off x="9288612" y="2268235"/>
            <a:ext cx="200400" cy="1956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3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EC5DCE2-28A4-4603-8CC7-9D0BAE2E3903}"/>
              </a:ext>
            </a:extLst>
          </p:cNvPr>
          <p:cNvSpPr/>
          <p:nvPr/>
        </p:nvSpPr>
        <p:spPr>
          <a:xfrm>
            <a:off x="3195042" y="4369426"/>
            <a:ext cx="200400" cy="1956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4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CBC28C7-0368-4EB1-9E09-6FEA7D91B572}"/>
              </a:ext>
            </a:extLst>
          </p:cNvPr>
          <p:cNvSpPr/>
          <p:nvPr/>
        </p:nvSpPr>
        <p:spPr>
          <a:xfrm>
            <a:off x="4653358" y="4383210"/>
            <a:ext cx="200400" cy="1956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5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251ED48-D8BF-4C63-BFBF-455538B41D10}"/>
              </a:ext>
            </a:extLst>
          </p:cNvPr>
          <p:cNvSpPr/>
          <p:nvPr/>
        </p:nvSpPr>
        <p:spPr>
          <a:xfrm>
            <a:off x="6984773" y="4392263"/>
            <a:ext cx="200400" cy="1956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6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DD83E82-F390-41BC-89ED-0048DF664A5F}"/>
              </a:ext>
            </a:extLst>
          </p:cNvPr>
          <p:cNvSpPr/>
          <p:nvPr/>
        </p:nvSpPr>
        <p:spPr>
          <a:xfrm>
            <a:off x="8379668" y="4400900"/>
            <a:ext cx="200400" cy="1956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7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D2601E40-9907-4C6F-89EE-78610C3BAA42}"/>
              </a:ext>
            </a:extLst>
          </p:cNvPr>
          <p:cNvSpPr/>
          <p:nvPr/>
        </p:nvSpPr>
        <p:spPr>
          <a:xfrm>
            <a:off x="10288088" y="4410369"/>
            <a:ext cx="200400" cy="1956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8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5C67A39-B9C0-496D-B617-A691421BF394}"/>
              </a:ext>
            </a:extLst>
          </p:cNvPr>
          <p:cNvSpPr txBox="1"/>
          <p:nvPr/>
        </p:nvSpPr>
        <p:spPr>
          <a:xfrm>
            <a:off x="8049950" y="2177705"/>
            <a:ext cx="1045058" cy="2308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/>
            <a:r>
              <a:rPr lang="it" sz="800" b="0" i="0" u="none" strike="noStrike" dirty="0">
                <a:highlight>
                  <a:srgbClr val="000000">
                    <a:alpha val="0"/>
                  </a:srgbClr>
                </a:highlight>
                <a:latin typeface="Arial"/>
              </a:rPr>
              <a:t>Scatola di </a:t>
            </a:r>
          </a:p>
          <a:p>
            <a:pPr rtl="0"/>
            <a:r>
              <a:rPr lang="it" sz="800" b="0" i="0" u="none" strike="noStrike" dirty="0">
                <a:highlight>
                  <a:srgbClr val="000000">
                    <a:alpha val="0"/>
                  </a:srgbClr>
                </a:highlight>
                <a:latin typeface="Arial"/>
              </a:rPr>
              <a:t>connessione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47443144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5">
            <a:extLst>
              <a:ext uri="{FF2B5EF4-FFF2-40B4-BE49-F238E27FC236}">
                <a16:creationId xmlns:a16="http://schemas.microsoft.com/office/drawing/2014/main" id="{2460E26C-33E2-47A0-A3D3-14428CD25F2F}"/>
              </a:ext>
            </a:extLst>
          </p:cNvPr>
          <p:cNvCxnSpPr/>
          <p:nvPr/>
        </p:nvCxnSpPr>
        <p:spPr>
          <a:xfrm flipH="1">
            <a:off x="191344" y="1641223"/>
            <a:ext cx="27363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6">
            <a:extLst>
              <a:ext uri="{FF2B5EF4-FFF2-40B4-BE49-F238E27FC236}">
                <a16:creationId xmlns:a16="http://schemas.microsoft.com/office/drawing/2014/main" id="{FD16D86E-5A98-417D-B1B3-3C4C8EC316CC}"/>
              </a:ext>
            </a:extLst>
          </p:cNvPr>
          <p:cNvSpPr/>
          <p:nvPr/>
        </p:nvSpPr>
        <p:spPr>
          <a:xfrm>
            <a:off x="191344" y="795189"/>
            <a:ext cx="2736304" cy="46166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INSTALLAZIONE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9C76B997-DA94-400A-A161-6C7FAABB7050}"/>
              </a:ext>
            </a:extLst>
          </p:cNvPr>
          <p:cNvSpPr txBox="1"/>
          <p:nvPr/>
        </p:nvSpPr>
        <p:spPr>
          <a:xfrm>
            <a:off x="216165" y="2217638"/>
            <a:ext cx="2592288" cy="64633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800" b="1" i="0" u="none" strike="noStrike" kern="1200" cap="none" spc="0" normalizeH="0" baseline="0" noProof="0" dirty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Kit Strisce                        LED BIOLUX HCL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5C0E42C8-F76E-4CFF-A23B-5711F0D7C4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384" y="4164754"/>
            <a:ext cx="1563004" cy="1828208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C1524084-1B46-4A09-8A85-2344D684F65E}"/>
              </a:ext>
            </a:extLst>
          </p:cNvPr>
          <p:cNvSpPr txBox="1"/>
          <p:nvPr/>
        </p:nvSpPr>
        <p:spPr>
          <a:xfrm>
            <a:off x="3195042" y="1196752"/>
            <a:ext cx="6501358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 dirty="0">
                <a:solidFill>
                  <a:srgbClr val="FF66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Schema elettrico Kit Strisce LED HCL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978873F-D66B-4DEC-A9CB-A9ACC8D666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7688" y="2094547"/>
            <a:ext cx="8202353" cy="391210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70632313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5">
            <a:extLst>
              <a:ext uri="{FF2B5EF4-FFF2-40B4-BE49-F238E27FC236}">
                <a16:creationId xmlns:a16="http://schemas.microsoft.com/office/drawing/2014/main" id="{2460E26C-33E2-47A0-A3D3-14428CD25F2F}"/>
              </a:ext>
            </a:extLst>
          </p:cNvPr>
          <p:cNvCxnSpPr/>
          <p:nvPr/>
        </p:nvCxnSpPr>
        <p:spPr>
          <a:xfrm flipH="1">
            <a:off x="191344" y="1641223"/>
            <a:ext cx="27363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6">
            <a:extLst>
              <a:ext uri="{FF2B5EF4-FFF2-40B4-BE49-F238E27FC236}">
                <a16:creationId xmlns:a16="http://schemas.microsoft.com/office/drawing/2014/main" id="{FD16D86E-5A98-417D-B1B3-3C4C8EC316CC}"/>
              </a:ext>
            </a:extLst>
          </p:cNvPr>
          <p:cNvSpPr/>
          <p:nvPr/>
        </p:nvSpPr>
        <p:spPr>
          <a:xfrm>
            <a:off x="191344" y="795189"/>
            <a:ext cx="2736304" cy="46166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INSTALLAZIONE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9C76B997-DA94-400A-A161-6C7FAABB7050}"/>
              </a:ext>
            </a:extLst>
          </p:cNvPr>
          <p:cNvSpPr txBox="1"/>
          <p:nvPr/>
        </p:nvSpPr>
        <p:spPr>
          <a:xfrm>
            <a:off x="216165" y="2217638"/>
            <a:ext cx="2592288" cy="64633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8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VIVARES Zigbee Sensore di presenza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5C0E42C8-F76E-4CFF-A23B-5711F0D7C4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84" y="4164754"/>
            <a:ext cx="1563004" cy="1828208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C1524084-1B46-4A09-8A85-2344D684F65E}"/>
              </a:ext>
            </a:extLst>
          </p:cNvPr>
          <p:cNvSpPr txBox="1"/>
          <p:nvPr/>
        </p:nvSpPr>
        <p:spPr>
          <a:xfrm>
            <a:off x="3195042" y="1196752"/>
            <a:ext cx="4845174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66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Sensore di presenza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C052834-4F64-424D-A0E3-C6E771F20C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5042" y="1926932"/>
            <a:ext cx="4193031" cy="187407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C1F45DA-CA05-41A6-A77E-BDCAC44508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38296" y="1862774"/>
            <a:ext cx="3491950" cy="472514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73223056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">
            <a:extLst>
              <a:ext uri="{FF2B5EF4-FFF2-40B4-BE49-F238E27FC236}">
                <a16:creationId xmlns:a16="http://schemas.microsoft.com/office/drawing/2014/main" id="{841A9196-8EF7-47C7-B99E-2F9BD40F12CE}"/>
              </a:ext>
            </a:extLst>
          </p:cNvPr>
          <p:cNvSpPr/>
          <p:nvPr/>
        </p:nvSpPr>
        <p:spPr>
          <a:xfrm>
            <a:off x="0" y="-15764"/>
            <a:ext cx="12192000" cy="1718469"/>
          </a:xfrm>
          <a:prstGeom prst="rect">
            <a:avLst/>
          </a:prstGeom>
          <a:solidFill>
            <a:srgbClr val="FF6600"/>
          </a:solidFill>
          <a:ln w="12700">
            <a:miter lim="400000"/>
          </a:ln>
        </p:spPr>
        <p:txBody>
          <a:bodyPr lIns="25400" tIns="25400" rIns="25400" bIns="2540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de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highlight>
                <a:srgbClr val="000000">
                  <a:alpha val="0"/>
                </a:srgbClr>
              </a:highlight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0" name="Bild 5">
            <a:extLst>
              <a:ext uri="{FF2B5EF4-FFF2-40B4-BE49-F238E27FC236}">
                <a16:creationId xmlns:a16="http://schemas.microsoft.com/office/drawing/2014/main" id="{F52BF045-8970-4B7C-8EEB-D589B2E5DF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7200" y="334800"/>
            <a:ext cx="1725239" cy="425216"/>
          </a:xfrm>
          <a:prstGeom prst="rect">
            <a:avLst/>
          </a:prstGeom>
        </p:spPr>
      </p:pic>
      <p:sp>
        <p:nvSpPr>
          <p:cNvPr id="12" name="Titel 1">
            <a:extLst>
              <a:ext uri="{FF2B5EF4-FFF2-40B4-BE49-F238E27FC236}">
                <a16:creationId xmlns:a16="http://schemas.microsoft.com/office/drawing/2014/main" id="{B6744A66-571A-4418-BF42-2D587E528F62}"/>
              </a:ext>
            </a:extLst>
          </p:cNvPr>
          <p:cNvSpPr txBox="1"/>
          <p:nvPr/>
        </p:nvSpPr>
        <p:spPr>
          <a:xfrm>
            <a:off x="339970" y="832358"/>
            <a:ext cx="11513900" cy="6899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="" val="1"/>
            </a:ext>
          </a:extLst>
        </p:spPr>
        <p:txBody>
          <a:bodyPr wrap="square" lIns="0" tIns="0" rIns="0" bIns="0" anchor="t" anchorCtr="0">
            <a:noAutofit/>
          </a:bodyPr>
          <a:lstStyle>
            <a:lvl1pPr>
              <a:lnSpc>
                <a:spcPct val="80000"/>
              </a:lnSpc>
              <a:defRPr sz="11000" spc="-22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T Std 75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3000" b="0" i="0" u="none" strike="noStrike" kern="1200" cap="none" spc="-220" normalizeH="0" baseline="0" noProof="0" dirty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cs typeface="Arial"/>
                <a:sym typeface="Helvetica Neue LT Std 75 Bold"/>
              </a:rPr>
              <a:t>LEDVANCE BIOLUX – Illuminazione incentrata sull'uomo</a:t>
            </a:r>
            <a:br>
              <a:rPr kumimoji="0" lang="it" sz="3000" b="0" i="0" u="none" strike="noStrike" kern="1200" cap="none" spc="-220" normalizeH="0" baseline="0" noProof="0" dirty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cs typeface="Arial"/>
                <a:sym typeface="Helvetica Neue LT Std 75 Bold"/>
              </a:rPr>
            </a:br>
            <a:r>
              <a:rPr kumimoji="0" lang="it" sz="3000" b="0" i="0" u="none" strike="noStrike" kern="1200" cap="none" spc="-220" normalizeH="0" baseline="0" noProof="0" dirty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cs typeface="Arial"/>
                <a:sym typeface="Helvetica Neue LT Std 75 Bold"/>
              </a:rPr>
              <a:t>Configurazione del sistema </a:t>
            </a:r>
            <a:endParaRPr kumimoji="0" lang="en-US" sz="2800" b="0" i="0" u="none" strike="noStrike" kern="1200" cap="none" spc="-22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Helvetica Neue LT Std 75 Bold"/>
            </a:endParaRP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61AF47E4-58F6-4934-8E58-1252BD4307C1}"/>
              </a:ext>
            </a:extLst>
          </p:cNvPr>
          <p:cNvSpPr/>
          <p:nvPr/>
        </p:nvSpPr>
        <p:spPr>
          <a:xfrm>
            <a:off x="296029" y="3577595"/>
            <a:ext cx="11667505" cy="720496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de-D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" name="Inhaltsplatzhalter 4">
            <a:extLst>
              <a:ext uri="{FF2B5EF4-FFF2-40B4-BE49-F238E27FC236}">
                <a16:creationId xmlns:a16="http://schemas.microsoft.com/office/drawing/2014/main" id="{F9544BC8-6BD4-4544-BDCD-4875F4F18BC9}"/>
              </a:ext>
            </a:extLst>
          </p:cNvPr>
          <p:cNvSpPr txBox="1"/>
          <p:nvPr/>
        </p:nvSpPr>
        <p:spPr bwMode="gray">
          <a:xfrm>
            <a:off x="8387411" y="4851705"/>
            <a:ext cx="2965173" cy="72049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266700" indent="-266700" algn="l" defTabSz="914400" rtl="0" eaLnBrk="1" latinLnBrk="0" hangingPunct="1">
              <a:lnSpc>
                <a:spcPct val="105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274638" algn="l" defTabSz="914400" rtl="0" eaLnBrk="1" latinLnBrk="0" hangingPunct="1">
              <a:lnSpc>
                <a:spcPct val="105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8038" indent="-266700" algn="l" defTabSz="914400" rtl="0" eaLnBrk="1" latinLnBrk="0" hangingPunct="1">
              <a:lnSpc>
                <a:spcPct val="105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4738" indent="-266700" algn="l" defTabSz="914400" rtl="0" eaLnBrk="1" latinLnBrk="0" hangingPunct="1">
              <a:lnSpc>
                <a:spcPct val="105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1438" indent="-266700" algn="l" defTabSz="914400" rtl="0" eaLnBrk="1" latinLnBrk="0" hangingPunct="1">
              <a:lnSpc>
                <a:spcPct val="105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it" sz="1600" b="0" i="0" u="none" strike="noStrike" kern="1200" cap="none" spc="0" normalizeH="0" baseline="0" noProof="0" dirty="0">
                <a:solidFill>
                  <a:srgbClr val="FF66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cs typeface="Arial"/>
              </a:rPr>
              <a:t>FUNZIONALITÀ:</a:t>
            </a:r>
            <a:br>
              <a:rPr kumimoji="0" lang="it" sz="1600" b="0" i="0" u="none" strike="noStrike" kern="1200" cap="none" spc="0" normalizeH="0" baseline="0" noProof="0" dirty="0">
                <a:solidFill>
                  <a:srgbClr val="FF66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cs typeface="Arial"/>
              </a:rPr>
            </a:br>
            <a:r>
              <a:rPr lang="it" sz="1400" b="0" i="0" u="none" strike="noStrike" dirty="0">
                <a:solidFill>
                  <a:srgbClr val="535353"/>
                </a:solidFill>
                <a:highlight>
                  <a:srgbClr val="000000">
                    <a:alpha val="0"/>
                  </a:srgbClr>
                </a:highlight>
                <a:latin typeface="Arial"/>
                <a:cs typeface="Arial"/>
              </a:rPr>
              <a:t> no registrazione</a:t>
            </a:r>
            <a:br>
              <a:rPr lang="it" sz="1400" b="0" i="0" u="none" strike="noStrike" dirty="0">
                <a:solidFill>
                  <a:srgbClr val="535353"/>
                </a:solidFill>
                <a:highlight>
                  <a:srgbClr val="000000">
                    <a:alpha val="0"/>
                  </a:srgbClr>
                </a:highlight>
                <a:latin typeface="Arial"/>
                <a:cs typeface="Arial"/>
              </a:rPr>
            </a:br>
            <a:r>
              <a:rPr lang="it" sz="1400" b="0" i="0" u="none" strike="noStrike" dirty="0">
                <a:solidFill>
                  <a:srgbClr val="535353"/>
                </a:solidFill>
                <a:highlight>
                  <a:srgbClr val="000000">
                    <a:alpha val="0"/>
                  </a:srgbClr>
                </a:highlight>
                <a:latin typeface="Arial"/>
                <a:cs typeface="Arial"/>
              </a:rPr>
              <a:t>o è necessario l'accesso al cloud</a:t>
            </a:r>
            <a:endParaRPr lang="en-GB" sz="1400" dirty="0">
              <a:solidFill>
                <a:srgbClr val="6F6F6F">
                  <a:lumMod val="75000"/>
                </a:srgbClr>
              </a:solidFill>
              <a:latin typeface="Arial"/>
              <a:cs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2471640-9383-4300-B68F-61EBF867FDB2}"/>
              </a:ext>
            </a:extLst>
          </p:cNvPr>
          <p:cNvSpPr txBox="1"/>
          <p:nvPr/>
        </p:nvSpPr>
        <p:spPr>
          <a:xfrm>
            <a:off x="5735960" y="6669360"/>
            <a:ext cx="184731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Inhaltsplatzhalter 4">
            <a:extLst>
              <a:ext uri="{FF2B5EF4-FFF2-40B4-BE49-F238E27FC236}">
                <a16:creationId xmlns:a16="http://schemas.microsoft.com/office/drawing/2014/main" id="{C4D97C32-B8CE-4301-A047-0B3DE8EE3190}"/>
              </a:ext>
            </a:extLst>
          </p:cNvPr>
          <p:cNvSpPr txBox="1"/>
          <p:nvPr/>
        </p:nvSpPr>
        <p:spPr bwMode="gray">
          <a:xfrm>
            <a:off x="570119" y="1876211"/>
            <a:ext cx="8871481" cy="436200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266700" indent="-266700" algn="l" defTabSz="914400" rtl="0" eaLnBrk="1" latinLnBrk="0" hangingPunct="1">
              <a:lnSpc>
                <a:spcPct val="105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274638" algn="l" defTabSz="914400" rtl="0" eaLnBrk="1" latinLnBrk="0" hangingPunct="1">
              <a:lnSpc>
                <a:spcPct val="105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8038" indent="-266700" algn="l" defTabSz="914400" rtl="0" eaLnBrk="1" latinLnBrk="0" hangingPunct="1">
              <a:lnSpc>
                <a:spcPct val="105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4738" indent="-266700" algn="l" defTabSz="914400" rtl="0" eaLnBrk="1" latinLnBrk="0" hangingPunct="1">
              <a:lnSpc>
                <a:spcPct val="105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1438" indent="-266700" algn="l" defTabSz="914400" rtl="0" eaLnBrk="1" latinLnBrk="0" hangingPunct="1">
              <a:lnSpc>
                <a:spcPct val="105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22" name="Grafik 17">
            <a:extLst>
              <a:ext uri="{FF2B5EF4-FFF2-40B4-BE49-F238E27FC236}">
                <a16:creationId xmlns:a16="http://schemas.microsoft.com/office/drawing/2014/main" id="{9EAE1FE8-EEC9-439D-9041-17CB71BE68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872" y="2605057"/>
            <a:ext cx="1565845" cy="2246648"/>
          </a:xfrm>
          <a:prstGeom prst="rect">
            <a:avLst/>
          </a:prstGeom>
        </p:spPr>
      </p:pic>
      <p:pic>
        <p:nvPicPr>
          <p:cNvPr id="23" name="Daco_4057941.png" descr="Daco_4057941.png">
            <a:extLst>
              <a:ext uri="{FF2B5EF4-FFF2-40B4-BE49-F238E27FC236}">
                <a16:creationId xmlns:a16="http://schemas.microsoft.com/office/drawing/2014/main" id="{A6959869-3FEC-4350-8C06-172B4FAA63A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-1358" t="-10112" r="79638" b="-8633"/>
          <a:stretch>
            <a:fillRect/>
          </a:stretch>
        </p:blipFill>
        <p:spPr>
          <a:xfrm>
            <a:off x="2542028" y="4156386"/>
            <a:ext cx="385244" cy="540000"/>
          </a:xfrm>
          <a:prstGeom prst="rect">
            <a:avLst/>
          </a:prstGeom>
          <a:ln w="12700">
            <a:noFill/>
            <a:miter lim="400000"/>
          </a:ln>
        </p:spPr>
      </p:pic>
      <p:pic>
        <p:nvPicPr>
          <p:cNvPr id="24" name="Picture 23" descr="Picture 19">
            <a:extLst>
              <a:ext uri="{FF2B5EF4-FFF2-40B4-BE49-F238E27FC236}">
                <a16:creationId xmlns:a16="http://schemas.microsoft.com/office/drawing/2014/main" id="{05672017-F00E-4734-B36E-DDB9E7C54A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94187" y="4190759"/>
            <a:ext cx="821869" cy="540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5" name="Grafik 15">
            <a:extLst>
              <a:ext uri="{FF2B5EF4-FFF2-40B4-BE49-F238E27FC236}">
                <a16:creationId xmlns:a16="http://schemas.microsoft.com/office/drawing/2014/main" id="{E14BBCA0-7C7E-4DAB-B47F-B8685A9DF52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4753" y="2688723"/>
            <a:ext cx="2382492" cy="2162982"/>
          </a:xfrm>
          <a:prstGeom prst="rect">
            <a:avLst/>
          </a:prstGeom>
        </p:spPr>
      </p:pic>
      <p:pic>
        <p:nvPicPr>
          <p:cNvPr id="26" name="Grafik 18">
            <a:extLst>
              <a:ext uri="{FF2B5EF4-FFF2-40B4-BE49-F238E27FC236}">
                <a16:creationId xmlns:a16="http://schemas.microsoft.com/office/drawing/2014/main" id="{FB7B0E32-B4B6-4481-83AC-A1D3238F48D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601" y="2441532"/>
            <a:ext cx="2206532" cy="2410173"/>
          </a:xfrm>
          <a:prstGeom prst="rect">
            <a:avLst/>
          </a:prstGeom>
        </p:spPr>
      </p:pic>
      <p:sp>
        <p:nvSpPr>
          <p:cNvPr id="29" name="Inhaltsplatzhalter 4">
            <a:extLst>
              <a:ext uri="{FF2B5EF4-FFF2-40B4-BE49-F238E27FC236}">
                <a16:creationId xmlns:a16="http://schemas.microsoft.com/office/drawing/2014/main" id="{CF21D5D3-35B3-4CDA-9395-F43C60687BB5}"/>
              </a:ext>
            </a:extLst>
          </p:cNvPr>
          <p:cNvSpPr txBox="1"/>
          <p:nvPr/>
        </p:nvSpPr>
        <p:spPr bwMode="gray">
          <a:xfrm>
            <a:off x="6994355" y="2592122"/>
            <a:ext cx="3417920" cy="99630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266700" indent="-266700" algn="l" defTabSz="914400" rtl="0" eaLnBrk="1" latinLnBrk="0" hangingPunct="1">
              <a:lnSpc>
                <a:spcPct val="105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274638" algn="l" defTabSz="914400" rtl="0" eaLnBrk="1" latinLnBrk="0" hangingPunct="1">
              <a:lnSpc>
                <a:spcPct val="105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8038" indent="-266700" algn="l" defTabSz="914400" rtl="0" eaLnBrk="1" latinLnBrk="0" hangingPunct="1">
              <a:lnSpc>
                <a:spcPct val="105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4738" indent="-266700" algn="l" defTabSz="914400" rtl="0" eaLnBrk="1" latinLnBrk="0" hangingPunct="1">
              <a:lnSpc>
                <a:spcPct val="105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1438" indent="-266700" algn="l" defTabSz="914400" rtl="0" eaLnBrk="1" latinLnBrk="0" hangingPunct="1">
              <a:lnSpc>
                <a:spcPct val="105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it" sz="1600" b="0" i="0" u="none" strike="noStrike" kern="1200" cap="none" spc="0" normalizeH="0" baseline="0" noProof="0" dirty="0">
                <a:solidFill>
                  <a:srgbClr val="FF66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Arial"/>
              </a:rPr>
              <a:t>INSTALLAZIONE:</a:t>
            </a:r>
            <a:br>
              <a:rPr kumimoji="0" lang="it" sz="1600" b="0" i="0" u="none" strike="noStrike" kern="1200" cap="none" spc="0" normalizeH="0" baseline="0" noProof="0" dirty="0">
                <a:solidFill>
                  <a:srgbClr val="FF66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Arial"/>
              </a:rPr>
            </a:br>
            <a:r>
              <a:rPr kumimoji="0" lang="it" sz="1400" b="0" i="0" u="none" strike="noStrike" kern="1200" cap="none" spc="0" normalizeH="0" baseline="0" noProof="0" dirty="0">
                <a:solidFill>
                  <a:srgbClr val="535353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Arial"/>
              </a:rPr>
              <a:t> pragmatico e veloce grazie a</a:t>
            </a:r>
            <a:br>
              <a:rPr kumimoji="0" lang="it" sz="1400" b="0" i="0" u="none" strike="noStrike" kern="1200" cap="none" spc="0" normalizeH="0" baseline="0" noProof="0" dirty="0">
                <a:solidFill>
                  <a:srgbClr val="535353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Arial"/>
              </a:rPr>
            </a:br>
            <a:r>
              <a:rPr kumimoji="0" lang="it" sz="1400" b="0" i="0" u="none" strike="noStrike" kern="1200" cap="none" spc="0" normalizeH="0" baseline="0" noProof="0" dirty="0">
                <a:solidFill>
                  <a:srgbClr val="535353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Arial"/>
              </a:rPr>
              <a:t> tecnologia wireless (tramite zigbee)</a:t>
            </a: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srgbClr val="6F6F6F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0" name="Inhaltsplatzhalter 4">
            <a:extLst>
              <a:ext uri="{FF2B5EF4-FFF2-40B4-BE49-F238E27FC236}">
                <a16:creationId xmlns:a16="http://schemas.microsoft.com/office/drawing/2014/main" id="{69D55B8C-9262-430A-84B3-4F80682E79E7}"/>
              </a:ext>
            </a:extLst>
          </p:cNvPr>
          <p:cNvSpPr txBox="1"/>
          <p:nvPr/>
        </p:nvSpPr>
        <p:spPr bwMode="gray">
          <a:xfrm>
            <a:off x="2216262" y="2575161"/>
            <a:ext cx="5580062" cy="67749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266700" indent="-266700" algn="l" defTabSz="914400" rtl="0" eaLnBrk="1" latinLnBrk="0" hangingPunct="1">
              <a:lnSpc>
                <a:spcPct val="105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274638" algn="l" defTabSz="914400" rtl="0" eaLnBrk="1" latinLnBrk="0" hangingPunct="1">
              <a:lnSpc>
                <a:spcPct val="105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8038" indent="-266700" algn="l" defTabSz="914400" rtl="0" eaLnBrk="1" latinLnBrk="0" hangingPunct="1">
              <a:lnSpc>
                <a:spcPct val="105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4738" indent="-266700" algn="l" defTabSz="914400" rtl="0" eaLnBrk="1" latinLnBrk="0" hangingPunct="1">
              <a:lnSpc>
                <a:spcPct val="105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1438" indent="-266700" algn="l" defTabSz="914400" rtl="0" eaLnBrk="1" latinLnBrk="0" hangingPunct="1">
              <a:lnSpc>
                <a:spcPct val="105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it" sz="1600" b="0" i="0" u="none" strike="noStrike" kern="1200" cap="none" spc="0" normalizeH="0" baseline="0" noProof="0" dirty="0">
                <a:solidFill>
                  <a:srgbClr val="FF66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Arial"/>
              </a:rPr>
              <a:t>LA MESSA IN PRODUZIONE:</a:t>
            </a:r>
            <a:br>
              <a:rPr kumimoji="0" lang="it" sz="1600" b="0" i="0" u="none" strike="noStrike" kern="1200" cap="none" spc="0" normalizeH="0" baseline="0" noProof="0" dirty="0">
                <a:solidFill>
                  <a:srgbClr val="FF66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Arial"/>
              </a:rPr>
            </a:br>
            <a:r>
              <a:rPr kumimoji="0" lang="it" sz="1400" b="0" i="0" u="none" strike="noStrike" kern="1200" cap="none" spc="0" normalizeH="0" baseline="0" noProof="0" dirty="0">
                <a:solidFill>
                  <a:srgbClr val="535353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Arial"/>
              </a:rPr>
              <a:t>veloce e semplice tramite smartphone</a:t>
            </a:r>
            <a:br>
              <a:rPr kumimoji="0" lang="it" sz="1400" b="0" i="0" u="none" strike="noStrike" kern="1200" cap="none" spc="0" normalizeH="0" baseline="0" noProof="0" dirty="0">
                <a:solidFill>
                  <a:srgbClr val="535353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Arial"/>
              </a:rPr>
            </a:br>
            <a:r>
              <a:rPr kumimoji="0" lang="it" sz="1400" b="0" i="0" u="none" strike="noStrike" kern="1200" cap="none" spc="0" normalizeH="0" baseline="0" noProof="0" dirty="0">
                <a:solidFill>
                  <a:srgbClr val="535353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Arial"/>
              </a:rPr>
              <a:t>App e QR Code</a:t>
            </a: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srgbClr val="6F6F6F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31" name="Graphic 30" descr="Wireless with solid fill">
            <a:extLst>
              <a:ext uri="{FF2B5EF4-FFF2-40B4-BE49-F238E27FC236}">
                <a16:creationId xmlns:a16="http://schemas.microsoft.com/office/drawing/2014/main" id="{AB245DBE-5705-430F-877A-135B3FD7546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8075645">
            <a:off x="8008891" y="3397843"/>
            <a:ext cx="1080000" cy="1080000"/>
          </a:xfrm>
          <a:prstGeom prst="rect">
            <a:avLst/>
          </a:prstGeom>
        </p:spPr>
      </p:pic>
      <p:sp>
        <p:nvSpPr>
          <p:cNvPr id="32" name="Inhaltsplatzhalter 4">
            <a:extLst>
              <a:ext uri="{FF2B5EF4-FFF2-40B4-BE49-F238E27FC236}">
                <a16:creationId xmlns:a16="http://schemas.microsoft.com/office/drawing/2014/main" id="{CAC47070-09A8-457F-B2EF-93C3C531AAC0}"/>
              </a:ext>
            </a:extLst>
          </p:cNvPr>
          <p:cNvSpPr txBox="1"/>
          <p:nvPr/>
        </p:nvSpPr>
        <p:spPr bwMode="gray">
          <a:xfrm>
            <a:off x="4569853" y="4825295"/>
            <a:ext cx="3464422" cy="97996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266700" indent="-266700" algn="l" defTabSz="914400" rtl="0" eaLnBrk="1" latinLnBrk="0" hangingPunct="1">
              <a:lnSpc>
                <a:spcPct val="105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274638" algn="l" defTabSz="914400" rtl="0" eaLnBrk="1" latinLnBrk="0" hangingPunct="1">
              <a:lnSpc>
                <a:spcPct val="105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8038" indent="-266700" algn="l" defTabSz="914400" rtl="0" eaLnBrk="1" latinLnBrk="0" hangingPunct="1">
              <a:lnSpc>
                <a:spcPct val="105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4738" indent="-266700" algn="l" defTabSz="914400" rtl="0" eaLnBrk="1" latinLnBrk="0" hangingPunct="1">
              <a:lnSpc>
                <a:spcPct val="105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1438" indent="-266700" algn="l" defTabSz="914400" rtl="0" eaLnBrk="1" latinLnBrk="0" hangingPunct="1">
              <a:lnSpc>
                <a:spcPct val="105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it" sz="1600" b="0" i="0" u="none" strike="noStrike" kern="1200" cap="none" spc="0" normalizeH="0" baseline="0" noProof="0" dirty="0">
                <a:solidFill>
                  <a:srgbClr val="FF66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Arial"/>
              </a:rPr>
              <a:t>CONTROLLO:</a:t>
            </a:r>
            <a:br>
              <a:rPr kumimoji="0" lang="it" sz="1600" b="0" i="0" u="none" strike="noStrike" kern="1200" cap="none" spc="0" normalizeH="0" baseline="0" noProof="0" dirty="0">
                <a:solidFill>
                  <a:srgbClr val="FF66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Arial"/>
              </a:rPr>
            </a:br>
            <a:r>
              <a:rPr kumimoji="0" lang="it" sz="1400" b="0" i="0" u="none" strike="noStrike" kern="1200" cap="none" spc="0" normalizeH="0" baseline="0" noProof="0" dirty="0">
                <a:solidFill>
                  <a:srgbClr val="535353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Arial"/>
              </a:rPr>
              <a:t>intuitivamente tramite un'unità di controllo unica e scene di luce preprogrammate</a:t>
            </a: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srgbClr val="6F6F6F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33" name="Graphic 32" descr="Wireless with solid fill">
            <a:extLst>
              <a:ext uri="{FF2B5EF4-FFF2-40B4-BE49-F238E27FC236}">
                <a16:creationId xmlns:a16="http://schemas.microsoft.com/office/drawing/2014/main" id="{AAA46D39-3A50-4C59-BD36-171883409DA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8075645">
            <a:off x="2683828" y="3397843"/>
            <a:ext cx="1080000" cy="1080000"/>
          </a:xfrm>
          <a:prstGeom prst="rect">
            <a:avLst/>
          </a:prstGeom>
        </p:spPr>
      </p:pic>
      <p:pic>
        <p:nvPicPr>
          <p:cNvPr id="34" name="Picture 33" descr="A picture containing text&#10;&#10;Description automatically generated">
            <a:extLst>
              <a:ext uri="{FF2B5EF4-FFF2-40B4-BE49-F238E27FC236}">
                <a16:creationId xmlns:a16="http://schemas.microsoft.com/office/drawing/2014/main" id="{F52392C5-9AC0-4D0A-8417-367291E4BA0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5147">
            <a:off x="10243055" y="3814764"/>
            <a:ext cx="1331704" cy="133170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598516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:p15="http://schemas.microsoft.com/office/powerpoint/2012/main" xmlns:p14="http://schemas.microsoft.com/office/powerpoint/2010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29" grpId="0"/>
      <p:bldP spid="30" grpId="0"/>
      <p:bldP spid="3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0200D655-7722-4D84-9707-4C08CCCCD4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451497" y="2217638"/>
            <a:ext cx="2857143" cy="3276190"/>
          </a:xfrm>
          <a:prstGeom prst="rect">
            <a:avLst/>
          </a:prstGeom>
        </p:spPr>
      </p:pic>
      <p:sp>
        <p:nvSpPr>
          <p:cNvPr id="6" name="Rectangle 6">
            <a:extLst>
              <a:ext uri="{FF2B5EF4-FFF2-40B4-BE49-F238E27FC236}">
                <a16:creationId xmlns:a16="http://schemas.microsoft.com/office/drawing/2014/main" id="{C7CB5537-1CFE-4279-9FB1-B63BBD537D71}"/>
              </a:ext>
            </a:extLst>
          </p:cNvPr>
          <p:cNvSpPr/>
          <p:nvPr/>
        </p:nvSpPr>
        <p:spPr>
          <a:xfrm>
            <a:off x="191344" y="795189"/>
            <a:ext cx="2736304" cy="46166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INSTALLAZIONE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C010F79B-3B6B-4A03-8598-F2102A9EA1BD}"/>
              </a:ext>
            </a:extLst>
          </p:cNvPr>
          <p:cNvSpPr txBox="1"/>
          <p:nvPr/>
        </p:nvSpPr>
        <p:spPr>
          <a:xfrm>
            <a:off x="216165" y="2217638"/>
            <a:ext cx="2592288" cy="64633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8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Sistema BIOLUX HCL</a:t>
            </a:r>
          </a:p>
        </p:txBody>
      </p:sp>
      <p:cxnSp>
        <p:nvCxnSpPr>
          <p:cNvPr id="8" name="Straight Connector 5">
            <a:extLst>
              <a:ext uri="{FF2B5EF4-FFF2-40B4-BE49-F238E27FC236}">
                <a16:creationId xmlns:a16="http://schemas.microsoft.com/office/drawing/2014/main" id="{BA8FFD89-E006-45E0-A707-E173F38E118B}"/>
              </a:ext>
            </a:extLst>
          </p:cNvPr>
          <p:cNvCxnSpPr/>
          <p:nvPr/>
        </p:nvCxnSpPr>
        <p:spPr>
          <a:xfrm flipH="1">
            <a:off x="191344" y="1641223"/>
            <a:ext cx="27363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>
            <a:extLst>
              <a:ext uri="{FF2B5EF4-FFF2-40B4-BE49-F238E27FC236}">
                <a16:creationId xmlns:a16="http://schemas.microsoft.com/office/drawing/2014/main" id="{6AE836D7-6BBC-42B2-BC0B-693A8C10DD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384" y="4164754"/>
            <a:ext cx="1563004" cy="1828208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D1799C8C-6D73-446C-A3A5-EBB61DF96287}"/>
              </a:ext>
            </a:extLst>
          </p:cNvPr>
          <p:cNvSpPr txBox="1"/>
          <p:nvPr/>
        </p:nvSpPr>
        <p:spPr>
          <a:xfrm>
            <a:off x="8116342" y="3041380"/>
            <a:ext cx="3452266" cy="3693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800" b="0" i="0" u="none" strike="noStrike" kern="1200" cap="none" spc="0" normalizeH="0" baseline="0" noProof="0" dirty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Portare l'alimentazione su "ON"</a:t>
            </a:r>
          </a:p>
        </p:txBody>
      </p:sp>
      <p:sp>
        <p:nvSpPr>
          <p:cNvPr id="13" name="Textfeld 10">
            <a:extLst>
              <a:ext uri="{FF2B5EF4-FFF2-40B4-BE49-F238E27FC236}">
                <a16:creationId xmlns:a16="http://schemas.microsoft.com/office/drawing/2014/main" id="{F748FBA6-5C76-445C-8F76-826A209AE871}"/>
              </a:ext>
            </a:extLst>
          </p:cNvPr>
          <p:cNvSpPr txBox="1"/>
          <p:nvPr/>
        </p:nvSpPr>
        <p:spPr>
          <a:xfrm>
            <a:off x="3142007" y="1256854"/>
            <a:ext cx="7740862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66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Installazione del sistema BIOLUX HCL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E3F9555-7A1E-4388-ADBC-30C5B5F57A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2144" y="2910573"/>
            <a:ext cx="724198" cy="66752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21276817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47AD262-F85D-46F0-8F2E-688A82553D86}"/>
              </a:ext>
            </a:extLst>
          </p:cNvPr>
          <p:cNvCxnSpPr/>
          <p:nvPr/>
        </p:nvCxnSpPr>
        <p:spPr>
          <a:xfrm flipH="1">
            <a:off x="191344" y="1659122"/>
            <a:ext cx="27363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640E82BA-D2C6-46B9-98C8-A5F55D6103D9}"/>
              </a:ext>
            </a:extLst>
          </p:cNvPr>
          <p:cNvSpPr txBox="1"/>
          <p:nvPr/>
        </p:nvSpPr>
        <p:spPr>
          <a:xfrm>
            <a:off x="216165" y="2235537"/>
            <a:ext cx="1919395" cy="3693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de-DE"/>
            </a:defPPr>
            <a:lvl1pPr lvl="0">
              <a:defRPr b="1">
                <a:solidFill>
                  <a:prstClr val="white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8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Configurazione di sistema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870B4511-DB6B-4BCB-8CEC-404C217692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8819" y="1844824"/>
            <a:ext cx="2219048" cy="4657143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95BA10C8-1317-464A-BF06-FEEBB237B3A1}"/>
              </a:ext>
            </a:extLst>
          </p:cNvPr>
          <p:cNvSpPr txBox="1"/>
          <p:nvPr/>
        </p:nvSpPr>
        <p:spPr>
          <a:xfrm>
            <a:off x="3114805" y="908720"/>
            <a:ext cx="8892990" cy="83099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 dirty="0">
                <a:solidFill>
                  <a:srgbClr val="FF66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Collegamento dei prodotti HCL installati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it" sz="2400" b="1" i="0" u="none" strike="noStrike" dirty="0">
                <a:solidFill>
                  <a:srgbClr val="FF6600"/>
                </a:solidFill>
                <a:highlight>
                  <a:srgbClr val="000000">
                    <a:alpha val="0"/>
                  </a:srgbClr>
                </a:highlight>
                <a:latin typeface="Arial"/>
              </a:rPr>
              <a:t>tramite l'app BIOLUX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5A7CD7EB-CEA5-4339-AFC5-CB508B7F985F}"/>
              </a:ext>
            </a:extLst>
          </p:cNvPr>
          <p:cNvSpPr txBox="1"/>
          <p:nvPr/>
        </p:nvSpPr>
        <p:spPr>
          <a:xfrm>
            <a:off x="6070514" y="1825908"/>
            <a:ext cx="5688632" cy="29300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600" b="1" i="0" u="none" strike="noStrike" kern="1200" cap="none" spc="0" normalizeH="0" baseline="0" noProof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Lo scopo dell'App è unire (collegare in modalità wireless) i prodotti HCL installati (apparecchi, sensori, strisce led) alla Centrale HCL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de-D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defRPr/>
            </a:pPr>
            <a:r>
              <a:rPr kumimoji="0" lang="it" sz="1600" b="0" i="0" u="none" strike="noStrike" kern="1200" cap="none" spc="0" normalizeH="0" baseline="0" noProof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Scarica l'APP BIOLUX sul tuo dispositivo mobile (Smartphone o Tablet)</a:t>
            </a:r>
            <a:endParaRPr kumimoji="0" lang="de-D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defRPr/>
            </a:pPr>
            <a:r>
              <a:rPr kumimoji="0" lang="it" sz="1600" b="0" i="0" u="none" strike="noStrike" kern="1200" cap="none" spc="0" normalizeH="0" baseline="0" noProof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Avvia l'app</a:t>
            </a:r>
          </a:p>
          <a:p>
            <a:pPr marL="342900" marR="0" lvl="0" indent="-3429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defRPr/>
            </a:pPr>
            <a:r>
              <a:rPr lang="it" sz="1600" b="0" i="0" u="none" strike="noStrike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latin typeface="Arial"/>
              </a:rPr>
              <a:t>Seguire le istruzioni</a:t>
            </a:r>
            <a:endParaRPr kumimoji="0" lang="de-D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797334D-16D7-4FDB-9E89-A67DC51A30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0941" y="4620665"/>
            <a:ext cx="5767779" cy="188130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37C70F7-4B26-4D15-8372-B1F58F9B854E}"/>
              </a:ext>
            </a:extLst>
          </p:cNvPr>
          <p:cNvSpPr/>
          <p:nvPr/>
        </p:nvSpPr>
        <p:spPr>
          <a:xfrm>
            <a:off x="6177152" y="4706856"/>
            <a:ext cx="216024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err="1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FD747A5-1E0B-447A-9669-9639D2E7605A}"/>
              </a:ext>
            </a:extLst>
          </p:cNvPr>
          <p:cNvSpPr/>
          <p:nvPr/>
        </p:nvSpPr>
        <p:spPr>
          <a:xfrm>
            <a:off x="191344" y="813088"/>
            <a:ext cx="2736304" cy="46166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La messa in produzione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4" name="Grafik 4">
            <a:extLst>
              <a:ext uri="{FF2B5EF4-FFF2-40B4-BE49-F238E27FC236}">
                <a16:creationId xmlns:a16="http://schemas.microsoft.com/office/drawing/2014/main" id="{CF7C678D-37BD-4AE6-B9FB-743374D358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824" y="3161263"/>
            <a:ext cx="1563003" cy="535473"/>
          </a:xfrm>
          <a:prstGeom prst="rect">
            <a:avLst/>
          </a:prstGeom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68E731C7-D43A-419E-A9A7-9FBA87A3AF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1384" y="4164754"/>
            <a:ext cx="1563004" cy="18282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95374930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47AD262-F85D-46F0-8F2E-688A82553D86}"/>
              </a:ext>
            </a:extLst>
          </p:cNvPr>
          <p:cNvCxnSpPr/>
          <p:nvPr/>
        </p:nvCxnSpPr>
        <p:spPr>
          <a:xfrm flipH="1">
            <a:off x="191344" y="1659122"/>
            <a:ext cx="27363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259BB520-160F-4284-BAAF-7263283B1611}"/>
              </a:ext>
            </a:extLst>
          </p:cNvPr>
          <p:cNvSpPr/>
          <p:nvPr/>
        </p:nvSpPr>
        <p:spPr>
          <a:xfrm>
            <a:off x="191344" y="813088"/>
            <a:ext cx="2736304" cy="46166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La messa in produzione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+mn-cs"/>
            </a:endParaRPr>
          </a:p>
        </p:txBody>
      </p:sp>
      <p:sp>
        <p:nvSpPr>
          <p:cNvPr id="21" name="TextBox 8">
            <a:extLst>
              <a:ext uri="{FF2B5EF4-FFF2-40B4-BE49-F238E27FC236}">
                <a16:creationId xmlns:a16="http://schemas.microsoft.com/office/drawing/2014/main" id="{E01D0998-0A87-45FA-9C17-ECBF0095468D}"/>
              </a:ext>
            </a:extLst>
          </p:cNvPr>
          <p:cNvSpPr txBox="1"/>
          <p:nvPr/>
        </p:nvSpPr>
        <p:spPr>
          <a:xfrm>
            <a:off x="216165" y="2235537"/>
            <a:ext cx="1919395" cy="3693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de-DE"/>
            </a:defPPr>
            <a:lvl1pPr lvl="0">
              <a:defRPr b="1">
                <a:solidFill>
                  <a:prstClr val="white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8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tramite l'app BIOLUX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BC5E13D-21C3-452E-BA73-E0FB9C6DC4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0365" y="1017238"/>
            <a:ext cx="3810501" cy="5154515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AFC696D1-B32B-4D27-8A5C-568504BDF8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68510" y="1337645"/>
            <a:ext cx="2199448" cy="4402809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F95CD16E-FC96-4EA2-A776-E535ADC3CADB}"/>
              </a:ext>
            </a:extLst>
          </p:cNvPr>
          <p:cNvSpPr txBox="1"/>
          <p:nvPr/>
        </p:nvSpPr>
        <p:spPr>
          <a:xfrm>
            <a:off x="6849203" y="4401749"/>
            <a:ext cx="2775189" cy="19795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600" b="0" i="0" u="none" strike="noStrike" kern="1200" cap="none" spc="0" normalizeH="0" baseline="0" noProof="0" dirty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Scansiona i QR Code della CU e degli apparecchi di illuminazione dal volantino QR code. </a:t>
            </a:r>
            <a:br>
              <a:rPr kumimoji="0" lang="it" sz="1600" b="0" i="0" u="none" strike="noStrike" kern="1200" cap="none" spc="0" normalizeH="0" baseline="0" noProof="0" dirty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it" sz="1600" b="0" i="0" u="none" strike="noStrike" kern="1200" cap="none" spc="0" normalizeH="0" baseline="0" noProof="0" dirty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Il sistema HCL si collegherà automaticamente a tutti i prodotti installati.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AA967C0-3EDF-46ED-894A-55A837FBFB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15996" y="1043920"/>
            <a:ext cx="3144859" cy="537321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E458407-D666-4AA8-A3D7-FB8B01E941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96517" y="1737964"/>
            <a:ext cx="3051947" cy="542838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8BDB09E2-0528-4BED-9971-80AC3B3F23EE}"/>
              </a:ext>
            </a:extLst>
          </p:cNvPr>
          <p:cNvSpPr txBox="1"/>
          <p:nvPr/>
        </p:nvSpPr>
        <p:spPr>
          <a:xfrm>
            <a:off x="3647728" y="229395"/>
            <a:ext cx="6138727" cy="69916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600" b="0" i="0" u="none" strike="noStrike" kern="1200" cap="none" spc="0" normalizeH="0" baseline="0" noProof="0" dirty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Selezionare l'Unità di Controllo "NON COMMISSIONE", 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600" b="0" i="0" u="none" strike="noStrike" kern="1200" cap="none" spc="0" normalizeH="0" baseline="0" noProof="0" dirty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Crea una nuova stanza e fornisci un nome per la stanza.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D57594A-FD93-4D88-9973-6B9A9668E3DD}"/>
              </a:ext>
            </a:extLst>
          </p:cNvPr>
          <p:cNvSpPr/>
          <p:nvPr/>
        </p:nvSpPr>
        <p:spPr>
          <a:xfrm>
            <a:off x="3429258" y="2235537"/>
            <a:ext cx="3094365" cy="2134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err="1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D932094E-647D-41B8-8F96-4993E954EF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05489" y="2168652"/>
            <a:ext cx="2926080" cy="154004"/>
          </a:xfrm>
          <a:prstGeom prst="rect">
            <a:avLst/>
          </a:prstGeom>
        </p:spPr>
      </p:pic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0C0C685-CAC5-43C8-9F92-9E20A303CB0A}"/>
              </a:ext>
            </a:extLst>
          </p:cNvPr>
          <p:cNvCxnSpPr/>
          <p:nvPr/>
        </p:nvCxnSpPr>
        <p:spPr>
          <a:xfrm flipH="1">
            <a:off x="6087474" y="928561"/>
            <a:ext cx="360990" cy="1026545"/>
          </a:xfrm>
          <a:prstGeom prst="straightConnector1">
            <a:avLst/>
          </a:prstGeom>
          <a:ln w="127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Grafik 4">
            <a:extLst>
              <a:ext uri="{FF2B5EF4-FFF2-40B4-BE49-F238E27FC236}">
                <a16:creationId xmlns:a16="http://schemas.microsoft.com/office/drawing/2014/main" id="{EB51DDFC-3EAA-4015-B924-13B8BAA400F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3791" y="3219008"/>
            <a:ext cx="1563003" cy="535473"/>
          </a:xfrm>
          <a:prstGeom prst="rect">
            <a:avLst/>
          </a:prstGeom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96EA83E6-7016-487B-9B95-9F6B599B832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384" y="4164754"/>
            <a:ext cx="1563004" cy="18282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4354775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47AD262-F85D-46F0-8F2E-688A82553D86}"/>
              </a:ext>
            </a:extLst>
          </p:cNvPr>
          <p:cNvCxnSpPr/>
          <p:nvPr/>
        </p:nvCxnSpPr>
        <p:spPr>
          <a:xfrm flipH="1">
            <a:off x="191344" y="1659122"/>
            <a:ext cx="27363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259BB520-160F-4284-BAAF-7263283B1611}"/>
              </a:ext>
            </a:extLst>
          </p:cNvPr>
          <p:cNvSpPr/>
          <p:nvPr/>
        </p:nvSpPr>
        <p:spPr>
          <a:xfrm>
            <a:off x="191344" y="813088"/>
            <a:ext cx="2736304" cy="46166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La messa in produzione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8FE5D49A-E22F-402F-BEB2-5BE033AF4980}"/>
              </a:ext>
            </a:extLst>
          </p:cNvPr>
          <p:cNvSpPr/>
          <p:nvPr/>
        </p:nvSpPr>
        <p:spPr>
          <a:xfrm>
            <a:off x="6600055" y="1861890"/>
            <a:ext cx="5040559" cy="480747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600" b="0" i="0" u="none" strike="noStrike" kern="1200" cap="none" spc="0" normalizeH="0" baseline="0" noProof="0" dirty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Non è richiesta alcuna programmazione manuale: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600" b="1" i="0" u="none" strike="noStrike" kern="1200" cap="none" spc="0" normalizeH="0" baseline="0" noProof="0" dirty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La posizione e l'ora vengono trasferite automaticamente dal cellulare all'unità di controllo tramite l'app BIOLUX HCL.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GB" sz="500" b="1" dirty="0">
              <a:solidFill>
                <a:prstClr val="black"/>
              </a:solidFill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600" b="0" i="0" u="none" strike="noStrike" kern="1200" cap="none" spc="0" normalizeH="0" baseline="0" noProof="0" dirty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È necessario consentire l'utilizzo dei dati GPS del cellulare sull'app. Oppure inserisci la posizione manualmente. </a:t>
            </a:r>
            <a:br>
              <a:rPr kumimoji="0" lang="it" sz="1600" b="0" i="0" u="none" strike="noStrike" kern="1200" cap="none" spc="0" normalizeH="0" baseline="0" noProof="0" dirty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it" sz="1600" b="0" i="0" u="none" strike="noStrike" kern="1200" cap="none" spc="0" normalizeH="0" baseline="0" noProof="0" dirty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È necessaria una connessione a Internet per ottenere la mappa locale. 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it" sz="1600" b="0" i="0" u="none" strike="noStrike" dirty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latin typeface="Arial"/>
              </a:rPr>
              <a:t>Dopo la messa in servizio, 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it" sz="1600" b="0" i="0" u="none" strike="noStrike" dirty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latin typeface="Arial"/>
              </a:rPr>
              <a:t>La luce artificiale cambierà in base alla luce naturale nel luogo in cui è installato il sistema BIOLUX.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8">
            <a:extLst>
              <a:ext uri="{FF2B5EF4-FFF2-40B4-BE49-F238E27FC236}">
                <a16:creationId xmlns:a16="http://schemas.microsoft.com/office/drawing/2014/main" id="{21159912-E1A1-415D-9E88-AE8434217F1C}"/>
              </a:ext>
            </a:extLst>
          </p:cNvPr>
          <p:cNvSpPr txBox="1"/>
          <p:nvPr/>
        </p:nvSpPr>
        <p:spPr>
          <a:xfrm>
            <a:off x="216165" y="2235537"/>
            <a:ext cx="1919395" cy="3693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de-DE"/>
            </a:defPPr>
            <a:lvl1pPr lvl="0">
              <a:defRPr b="1">
                <a:solidFill>
                  <a:prstClr val="white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8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tramite l'app BIOLUX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2C37D4A-1104-435C-867A-9C37F21C97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712" y="521159"/>
            <a:ext cx="2907841" cy="5815681"/>
          </a:xfrm>
          <a:prstGeom prst="rect">
            <a:avLst/>
          </a:prstGeom>
        </p:spPr>
      </p:pic>
      <p:pic>
        <p:nvPicPr>
          <p:cNvPr id="10" name="Grafik 4">
            <a:extLst>
              <a:ext uri="{FF2B5EF4-FFF2-40B4-BE49-F238E27FC236}">
                <a16:creationId xmlns:a16="http://schemas.microsoft.com/office/drawing/2014/main" id="{8BA4B5EF-10CA-41E6-9607-17F2D61035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384" y="3254637"/>
            <a:ext cx="1563003" cy="535473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BECF069E-5D70-48F9-877F-2DB90E2A06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384" y="4164754"/>
            <a:ext cx="1563004" cy="18282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64428608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47AD262-F85D-46F0-8F2E-688A82553D86}"/>
              </a:ext>
            </a:extLst>
          </p:cNvPr>
          <p:cNvCxnSpPr/>
          <p:nvPr/>
        </p:nvCxnSpPr>
        <p:spPr>
          <a:xfrm flipH="1">
            <a:off x="191344" y="1659122"/>
            <a:ext cx="27363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feld 15">
            <a:extLst>
              <a:ext uri="{FF2B5EF4-FFF2-40B4-BE49-F238E27FC236}">
                <a16:creationId xmlns:a16="http://schemas.microsoft.com/office/drawing/2014/main" id="{C7A4632B-E075-404D-A3E8-8332C3C0D28B}"/>
              </a:ext>
            </a:extLst>
          </p:cNvPr>
          <p:cNvSpPr txBox="1"/>
          <p:nvPr/>
        </p:nvSpPr>
        <p:spPr>
          <a:xfrm>
            <a:off x="8616280" y="3085321"/>
            <a:ext cx="3049154" cy="370415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400" b="0" i="0" u="none" strike="noStrike" kern="1200" cap="none" spc="0" normalizeH="0" baseline="0" noProof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Il sistema crea una rete ZigBee tra i prodotti HCL installati.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de-DE" sz="1400">
              <a:solidFill>
                <a:prstClr val="black"/>
              </a:solidFill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400" b="0" i="0" u="none" strike="noStrike" kern="1200" cap="none" spc="0" normalizeH="0" baseline="0" noProof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Gli apparecchi lampeggiano brevemente quattro volte quando viene stabilita la connessione.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400" b="0" i="0" u="none" strike="noStrike" kern="1200" cap="none" spc="0" normalizeH="0" baseline="0" noProof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Dopo che tutte le lampade sono state collegate, il sistema è pronto.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de-DE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400" b="0" i="0" u="none" strike="noStrike" kern="1200" cap="none" spc="0" normalizeH="0" baseline="0" noProof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Il sistema HCL è ora completamente installato e pronto per l'uso.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de-DE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8">
            <a:extLst>
              <a:ext uri="{FF2B5EF4-FFF2-40B4-BE49-F238E27FC236}">
                <a16:creationId xmlns:a16="http://schemas.microsoft.com/office/drawing/2014/main" id="{555033AF-4FB8-45AC-AD27-F05A48C63ADC}"/>
              </a:ext>
            </a:extLst>
          </p:cNvPr>
          <p:cNvSpPr txBox="1"/>
          <p:nvPr/>
        </p:nvSpPr>
        <p:spPr>
          <a:xfrm>
            <a:off x="216165" y="2235537"/>
            <a:ext cx="1919395" cy="3693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de-DE"/>
            </a:defPPr>
            <a:lvl1pPr lvl="0">
              <a:defRPr b="1">
                <a:solidFill>
                  <a:prstClr val="white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8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tramite l'app BIOLUX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" name="Inhaltsplatzhalter 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558A7A72-D0DA-46BA-802D-62D805F1B1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680" y="2354823"/>
            <a:ext cx="2253456" cy="4506912"/>
          </a:xfr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A9B278EE-B01B-46BD-B4C7-1F303A71BDC2}"/>
              </a:ext>
            </a:extLst>
          </p:cNvPr>
          <p:cNvCxnSpPr>
            <a:cxnSpLocks/>
          </p:cNvCxnSpPr>
          <p:nvPr/>
        </p:nvCxnSpPr>
        <p:spPr>
          <a:xfrm>
            <a:off x="4439816" y="2120092"/>
            <a:ext cx="594210" cy="2010967"/>
          </a:xfrm>
          <a:prstGeom prst="straightConnector1">
            <a:avLst/>
          </a:prstGeom>
          <a:ln w="127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98A79321-1F33-4885-88DD-982494F69DBA}"/>
              </a:ext>
            </a:extLst>
          </p:cNvPr>
          <p:cNvSpPr txBox="1"/>
          <p:nvPr/>
        </p:nvSpPr>
        <p:spPr>
          <a:xfrm>
            <a:off x="3359696" y="1822122"/>
            <a:ext cx="2808687" cy="3432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>
              <a:lnSpc>
                <a:spcPct val="130000"/>
              </a:lnSpc>
            </a:pPr>
            <a:r>
              <a:rPr lang="it" sz="1400" b="0" i="0" u="none" strike="noStrike" dirty="0">
                <a:highlight>
                  <a:srgbClr val="000000">
                    <a:alpha val="0"/>
                  </a:srgbClr>
                </a:highlight>
                <a:latin typeface="Arial"/>
              </a:rPr>
              <a:t>Il prodotto è in fase di unione</a:t>
            </a:r>
            <a:endParaRPr lang="de-DE" sz="1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F06B98F-BB10-465B-AEB0-524F5289DB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9454" y="2341649"/>
            <a:ext cx="2521713" cy="433254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9287EE4-8778-46A0-B80A-3A4B5BFAF3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9200" y="5787243"/>
            <a:ext cx="2200436" cy="886949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40914492-4B33-46E0-A082-30E5ED703636}"/>
              </a:ext>
            </a:extLst>
          </p:cNvPr>
          <p:cNvSpPr/>
          <p:nvPr/>
        </p:nvSpPr>
        <p:spPr>
          <a:xfrm>
            <a:off x="3134018" y="6541707"/>
            <a:ext cx="2605536" cy="311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err="1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7DBE7A5-B95A-4D06-9B24-732F62CDFF11}"/>
              </a:ext>
            </a:extLst>
          </p:cNvPr>
          <p:cNvSpPr txBox="1"/>
          <p:nvPr/>
        </p:nvSpPr>
        <p:spPr>
          <a:xfrm>
            <a:off x="6802751" y="1742000"/>
            <a:ext cx="2656528" cy="62331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>
              <a:lnSpc>
                <a:spcPct val="130000"/>
              </a:lnSpc>
            </a:pPr>
            <a:r>
              <a:rPr lang="it" sz="1400" b="0" i="0" u="none" strike="noStrike" dirty="0">
                <a:highlight>
                  <a:srgbClr val="000000">
                    <a:alpha val="0"/>
                  </a:srgbClr>
                </a:highlight>
                <a:latin typeface="Arial"/>
              </a:rPr>
              <a:t>Il prodotto è collegato all'unità di controllo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B2F512C6-50C8-4B9A-8A55-CDCF69272371}"/>
              </a:ext>
            </a:extLst>
          </p:cNvPr>
          <p:cNvCxnSpPr>
            <a:cxnSpLocks/>
          </p:cNvCxnSpPr>
          <p:nvPr/>
        </p:nvCxnSpPr>
        <p:spPr>
          <a:xfrm flipH="1">
            <a:off x="7996809" y="2120092"/>
            <a:ext cx="134206" cy="2234523"/>
          </a:xfrm>
          <a:prstGeom prst="straightConnector1">
            <a:avLst/>
          </a:prstGeom>
          <a:ln w="127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D71E98BB-13FA-4DC3-AA5F-37E4F74091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12090" y="2348880"/>
            <a:ext cx="724198" cy="66752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1CD70F8-5D38-4477-858A-F83FBB7F6C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12265" y="916295"/>
            <a:ext cx="5834378" cy="1005927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5C913D63-E45A-4E3A-AB8E-BDE4F73ACF14}"/>
              </a:ext>
            </a:extLst>
          </p:cNvPr>
          <p:cNvSpPr/>
          <p:nvPr/>
        </p:nvSpPr>
        <p:spPr>
          <a:xfrm>
            <a:off x="191344" y="813088"/>
            <a:ext cx="2736304" cy="46166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La messa in produzione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4" name="Grafik 4">
            <a:extLst>
              <a:ext uri="{FF2B5EF4-FFF2-40B4-BE49-F238E27FC236}">
                <a16:creationId xmlns:a16="http://schemas.microsoft.com/office/drawing/2014/main" id="{85D3318B-B9C8-419B-9F3B-6112086B44D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3791" y="3181283"/>
            <a:ext cx="1563003" cy="535473"/>
          </a:xfrm>
          <a:prstGeom prst="rect">
            <a:avLst/>
          </a:prstGeom>
        </p:spPr>
      </p:pic>
      <p:pic>
        <p:nvPicPr>
          <p:cNvPr id="25" name="Picture 2">
            <a:extLst>
              <a:ext uri="{FF2B5EF4-FFF2-40B4-BE49-F238E27FC236}">
                <a16:creationId xmlns:a16="http://schemas.microsoft.com/office/drawing/2014/main" id="{D5617210-7A17-48EF-ADB2-C51D7704834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384" y="4164754"/>
            <a:ext cx="1563004" cy="18282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30833285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DE3CADFB-B22E-46F4-9EC7-962C2B6BC7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1704" y="2375329"/>
            <a:ext cx="2895238" cy="3142857"/>
          </a:xfrm>
          <a:prstGeom prst="rect">
            <a:avLst/>
          </a:prstGeom>
        </p:spPr>
      </p:pic>
      <p:sp>
        <p:nvSpPr>
          <p:cNvPr id="7" name="TextBox 8">
            <a:extLst>
              <a:ext uri="{FF2B5EF4-FFF2-40B4-BE49-F238E27FC236}">
                <a16:creationId xmlns:a16="http://schemas.microsoft.com/office/drawing/2014/main" id="{C010F79B-3B6B-4A03-8598-F2102A9EA1BD}"/>
              </a:ext>
            </a:extLst>
          </p:cNvPr>
          <p:cNvSpPr txBox="1"/>
          <p:nvPr/>
        </p:nvSpPr>
        <p:spPr>
          <a:xfrm>
            <a:off x="216165" y="2217638"/>
            <a:ext cx="2592288" cy="64633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800" b="1" i="0" u="none" strike="noStrike" kern="1200" cap="none" spc="0" normalizeH="0" baseline="0" noProof="0" dirty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Centralina                 BIOLUX HCL</a:t>
            </a:r>
          </a:p>
        </p:txBody>
      </p:sp>
      <p:cxnSp>
        <p:nvCxnSpPr>
          <p:cNvPr id="8" name="Straight Connector 5">
            <a:extLst>
              <a:ext uri="{FF2B5EF4-FFF2-40B4-BE49-F238E27FC236}">
                <a16:creationId xmlns:a16="http://schemas.microsoft.com/office/drawing/2014/main" id="{BA8FFD89-E006-45E0-A707-E173F38E118B}"/>
              </a:ext>
            </a:extLst>
          </p:cNvPr>
          <p:cNvCxnSpPr/>
          <p:nvPr/>
        </p:nvCxnSpPr>
        <p:spPr>
          <a:xfrm flipH="1">
            <a:off x="191344" y="1641223"/>
            <a:ext cx="27363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feld 9">
            <a:extLst>
              <a:ext uri="{FF2B5EF4-FFF2-40B4-BE49-F238E27FC236}">
                <a16:creationId xmlns:a16="http://schemas.microsoft.com/office/drawing/2014/main" id="{FEB986A5-B343-4F7B-A7B5-406679203BAB}"/>
              </a:ext>
            </a:extLst>
          </p:cNvPr>
          <p:cNvSpPr txBox="1"/>
          <p:nvPr/>
        </p:nvSpPr>
        <p:spPr>
          <a:xfrm>
            <a:off x="6726088" y="2636912"/>
            <a:ext cx="4770512" cy="261969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it" sz="1600" b="0" i="0" u="none" strike="noStrike" dirty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latin typeface="Arial"/>
              </a:rPr>
              <a:t>Dopo la prima installazione e quando la CU è stata spenta, possono essere necessari fino a 10 minuti prima che sia disponibile una rete Zigbee stabile.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600" b="0" i="0" u="none" strike="noStrike" kern="1200" cap="none" spc="0" normalizeH="0" baseline="0" noProof="0" dirty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Al termine dell'installazione, la CU deve rimanere sempre alimentata per evitare i tempi di attesa prima che la rete venga stabilita.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600" b="0" i="0" u="none" strike="noStrike" kern="1200" cap="none" spc="0" normalizeH="0" baseline="0" noProof="0" dirty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Il consumo di energia in stato stazionario è inferiore a 0,5W. </a:t>
            </a: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Titel 3">
            <a:extLst>
              <a:ext uri="{FF2B5EF4-FFF2-40B4-BE49-F238E27FC236}">
                <a16:creationId xmlns:a16="http://schemas.microsoft.com/office/drawing/2014/main" id="{1BBC5442-CA94-416A-910E-C6320EC06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5500" y="908720"/>
            <a:ext cx="8450562" cy="677491"/>
          </a:xfrm>
        </p:spPr>
        <p:txBody>
          <a:bodyPr>
            <a:noAutofit/>
          </a:bodyPr>
          <a:lstStyle/>
          <a:p>
            <a:pPr rtl="0"/>
            <a:r>
              <a:rPr lang="it" sz="2400" b="1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Informazione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9C447C6-5C35-41B1-BAB7-A07610CC7678}"/>
              </a:ext>
            </a:extLst>
          </p:cNvPr>
          <p:cNvSpPr/>
          <p:nvPr/>
        </p:nvSpPr>
        <p:spPr>
          <a:xfrm>
            <a:off x="191344" y="813088"/>
            <a:ext cx="2736304" cy="46166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La messa in produzione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5" name="Grafik 4">
            <a:extLst>
              <a:ext uri="{FF2B5EF4-FFF2-40B4-BE49-F238E27FC236}">
                <a16:creationId xmlns:a16="http://schemas.microsoft.com/office/drawing/2014/main" id="{6F42D51D-5C89-4711-BFD9-B3923553EC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882" y="3253415"/>
            <a:ext cx="1563003" cy="535473"/>
          </a:xfrm>
          <a:prstGeom prst="rect">
            <a:avLst/>
          </a:prstGeom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BC3C4BE8-2852-4DB0-953E-4EC70FBB54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384" y="4164754"/>
            <a:ext cx="1563004" cy="182820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463CF12-3403-4EA9-B12D-14D9F36143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16080" y="1945732"/>
            <a:ext cx="724198" cy="66752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77187435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D097B1E7-2D56-440C-9B48-9E310F4DCEFC}"/>
              </a:ext>
            </a:extLst>
          </p:cNvPr>
          <p:cNvSpPr/>
          <p:nvPr/>
        </p:nvSpPr>
        <p:spPr>
          <a:xfrm>
            <a:off x="191344" y="813088"/>
            <a:ext cx="2736304" cy="46166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La messa in produzione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5AA58F1A-0D36-4696-86DC-32D9BF5617C6}"/>
              </a:ext>
            </a:extLst>
          </p:cNvPr>
          <p:cNvSpPr txBox="1"/>
          <p:nvPr/>
        </p:nvSpPr>
        <p:spPr>
          <a:xfrm>
            <a:off x="216165" y="2228671"/>
            <a:ext cx="1919395" cy="64633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de-DE"/>
            </a:defPPr>
            <a:lvl1pPr lvl="0">
              <a:defRPr b="1">
                <a:solidFill>
                  <a:prstClr val="white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8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Connessione Bluetooth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B08B611-D86E-4B40-95DD-391CE5BB17EC}"/>
              </a:ext>
            </a:extLst>
          </p:cNvPr>
          <p:cNvSpPr txBox="1"/>
          <p:nvPr/>
        </p:nvSpPr>
        <p:spPr>
          <a:xfrm>
            <a:off x="3134018" y="1256854"/>
            <a:ext cx="6156686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66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Informazione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B63C782-9237-41B1-A3F0-AD872A1073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4017" y="1988840"/>
            <a:ext cx="8705767" cy="280831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96462F07-B542-49F3-A08F-A706B77E68FF}"/>
              </a:ext>
            </a:extLst>
          </p:cNvPr>
          <p:cNvSpPr txBox="1"/>
          <p:nvPr/>
        </p:nvSpPr>
        <p:spPr>
          <a:xfrm>
            <a:off x="4223792" y="5085184"/>
            <a:ext cx="7560840" cy="133934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>
              <a:lnSpc>
                <a:spcPct val="130000"/>
              </a:lnSpc>
            </a:pPr>
            <a:r>
              <a:rPr lang="it" sz="16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La connessione bluetooth è disattivata se l'App sul cellulare non è stata collegata alla Centrale per circa 60min. </a:t>
            </a:r>
            <a:br>
              <a:rPr lang="it" sz="16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</a:br>
            <a:r>
              <a:rPr lang="it" sz="16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Per riattivare la connessione bluetooth la Centrale deve essere ruotata 5 volte a destra ea sinistra. </a:t>
            </a:r>
          </a:p>
        </p:txBody>
      </p:sp>
      <p:pic>
        <p:nvPicPr>
          <p:cNvPr id="7" name="Grafik 4">
            <a:extLst>
              <a:ext uri="{FF2B5EF4-FFF2-40B4-BE49-F238E27FC236}">
                <a16:creationId xmlns:a16="http://schemas.microsoft.com/office/drawing/2014/main" id="{8E7B97BB-47FB-4B44-8D00-A88F5E40DB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384" y="3392995"/>
            <a:ext cx="1563004" cy="535473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141FAB9F-D7C4-4ADE-B31E-F0078560F5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384" y="4164754"/>
            <a:ext cx="1563004" cy="1828208"/>
          </a:xfrm>
          <a:prstGeom prst="rect">
            <a:avLst/>
          </a:prstGeom>
        </p:spPr>
      </p:pic>
      <p:cxnSp>
        <p:nvCxnSpPr>
          <p:cNvPr id="9" name="Straight Connector 5">
            <a:extLst>
              <a:ext uri="{FF2B5EF4-FFF2-40B4-BE49-F238E27FC236}">
                <a16:creationId xmlns:a16="http://schemas.microsoft.com/office/drawing/2014/main" id="{1FB9BFFC-277E-4997-A619-56FB8A0FEC45}"/>
              </a:ext>
            </a:extLst>
          </p:cNvPr>
          <p:cNvCxnSpPr/>
          <p:nvPr/>
        </p:nvCxnSpPr>
        <p:spPr>
          <a:xfrm flipH="1">
            <a:off x="191344" y="1641223"/>
            <a:ext cx="27363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6E42401F-BF7A-4687-9374-53E340B1C1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7688" y="5157192"/>
            <a:ext cx="724198" cy="66752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75575628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D097B1E7-2D56-440C-9B48-9E310F4DCEFC}"/>
              </a:ext>
            </a:extLst>
          </p:cNvPr>
          <p:cNvSpPr/>
          <p:nvPr/>
        </p:nvSpPr>
        <p:spPr>
          <a:xfrm>
            <a:off x="191344" y="813088"/>
            <a:ext cx="2736304" cy="46166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Configurazione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B08B611-D86E-4B40-95DD-391CE5BB17EC}"/>
              </a:ext>
            </a:extLst>
          </p:cNvPr>
          <p:cNvSpPr txBox="1"/>
          <p:nvPr/>
        </p:nvSpPr>
        <p:spPr>
          <a:xfrm>
            <a:off x="3094547" y="859254"/>
            <a:ext cx="6156686" cy="83099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66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App BIOLUX HCL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66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Ulteriori funzioni dell'app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147F320-B9EB-417B-A72C-205C663BE2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4099" y="2147654"/>
            <a:ext cx="7219950" cy="402907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DF2D293-D459-4C95-A19D-5BDEA5ABBED3}"/>
              </a:ext>
            </a:extLst>
          </p:cNvPr>
          <p:cNvSpPr/>
          <p:nvPr/>
        </p:nvSpPr>
        <p:spPr>
          <a:xfrm>
            <a:off x="3098484" y="2147654"/>
            <a:ext cx="1872208" cy="31506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err="1"/>
          </a:p>
        </p:txBody>
      </p:sp>
      <p:pic>
        <p:nvPicPr>
          <p:cNvPr id="9" name="Grafik 4">
            <a:extLst>
              <a:ext uri="{FF2B5EF4-FFF2-40B4-BE49-F238E27FC236}">
                <a16:creationId xmlns:a16="http://schemas.microsoft.com/office/drawing/2014/main" id="{FDA7217B-5D22-4542-95C2-3BB177C75B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385" y="2954888"/>
            <a:ext cx="1563003" cy="535473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FA076FB9-19AE-4304-B3EE-F2BAE80332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384" y="4164754"/>
            <a:ext cx="1563004" cy="1828208"/>
          </a:xfrm>
          <a:prstGeom prst="rect">
            <a:avLst/>
          </a:prstGeom>
        </p:spPr>
      </p:pic>
      <p:cxnSp>
        <p:nvCxnSpPr>
          <p:cNvPr id="13" name="Straight Connector 5">
            <a:extLst>
              <a:ext uri="{FF2B5EF4-FFF2-40B4-BE49-F238E27FC236}">
                <a16:creationId xmlns:a16="http://schemas.microsoft.com/office/drawing/2014/main" id="{747DCFBE-9F70-43C6-90F2-C248EF17A9C9}"/>
              </a:ext>
            </a:extLst>
          </p:cNvPr>
          <p:cNvCxnSpPr/>
          <p:nvPr/>
        </p:nvCxnSpPr>
        <p:spPr>
          <a:xfrm flipH="1">
            <a:off x="191344" y="1641223"/>
            <a:ext cx="27363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66987071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D097B1E7-2D56-440C-9B48-9E310F4DCEFC}"/>
              </a:ext>
            </a:extLst>
          </p:cNvPr>
          <p:cNvSpPr/>
          <p:nvPr/>
        </p:nvSpPr>
        <p:spPr>
          <a:xfrm>
            <a:off x="191344" y="813088"/>
            <a:ext cx="2736304" cy="46166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IMPOSTARE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B08B611-D86E-4B40-95DD-391CE5BB17EC}"/>
              </a:ext>
            </a:extLst>
          </p:cNvPr>
          <p:cNvSpPr txBox="1"/>
          <p:nvPr/>
        </p:nvSpPr>
        <p:spPr>
          <a:xfrm>
            <a:off x="3134018" y="859254"/>
            <a:ext cx="8986356" cy="80021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66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App BIOLUX HCL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200" b="1" i="0" u="none" strike="noStrike" kern="1200" cap="none" spc="0" normalizeH="0" baseline="0" noProof="0">
                <a:solidFill>
                  <a:srgbClr val="FF66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La modalità demo simula un giorno in due minuti in modalità NATURALE</a:t>
            </a:r>
            <a:endParaRPr kumimoji="0" lang="de-DE" sz="2200" b="1" i="0" u="none" strike="noStrike" kern="1200" cap="none" spc="0" normalizeH="0" baseline="0" noProof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24B8EC8A-8357-41AE-89EF-C8F4D905B806}"/>
              </a:ext>
            </a:extLst>
          </p:cNvPr>
          <p:cNvSpPr txBox="1"/>
          <p:nvPr/>
        </p:nvSpPr>
        <p:spPr>
          <a:xfrm>
            <a:off x="216165" y="2235537"/>
            <a:ext cx="1919395" cy="3693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de-DE"/>
            </a:defPPr>
            <a:lvl1pPr lvl="0">
              <a:defRPr b="1">
                <a:solidFill>
                  <a:prstClr val="white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8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Modalità demo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Grafik 4">
            <a:extLst>
              <a:ext uri="{FF2B5EF4-FFF2-40B4-BE49-F238E27FC236}">
                <a16:creationId xmlns:a16="http://schemas.microsoft.com/office/drawing/2014/main" id="{5EE4B614-9B67-41DA-B012-689E898BA2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85" y="2875670"/>
            <a:ext cx="1563003" cy="535473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75D1EE35-5DB9-496F-8459-18FE64CC5A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384" y="4164754"/>
            <a:ext cx="1563004" cy="1828208"/>
          </a:xfrm>
          <a:prstGeom prst="rect">
            <a:avLst/>
          </a:prstGeom>
        </p:spPr>
      </p:pic>
      <p:cxnSp>
        <p:nvCxnSpPr>
          <p:cNvPr id="10" name="Straight Connector 5">
            <a:extLst>
              <a:ext uri="{FF2B5EF4-FFF2-40B4-BE49-F238E27FC236}">
                <a16:creationId xmlns:a16="http://schemas.microsoft.com/office/drawing/2014/main" id="{9C87B5CB-D083-4CEA-8722-A42E317F3AA6}"/>
              </a:ext>
            </a:extLst>
          </p:cNvPr>
          <p:cNvCxnSpPr/>
          <p:nvPr/>
        </p:nvCxnSpPr>
        <p:spPr>
          <a:xfrm flipH="1">
            <a:off x="191344" y="1641223"/>
            <a:ext cx="27363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A screenshot of a cell phone&#10;&#10;Description automatically generated with medium confidence">
            <a:extLst>
              <a:ext uri="{FF2B5EF4-FFF2-40B4-BE49-F238E27FC236}">
                <a16:creationId xmlns:a16="http://schemas.microsoft.com/office/drawing/2014/main" id="{89E06597-0179-452B-A1AD-5E955F0EEA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2010" y="1814392"/>
            <a:ext cx="1958901" cy="3484232"/>
          </a:xfrm>
          <a:prstGeom prst="rect">
            <a:avLst/>
          </a:prstGeom>
        </p:spPr>
      </p:pic>
      <p:pic>
        <p:nvPicPr>
          <p:cNvPr id="12" name="Picture 11" descr="Text&#10;&#10;Description automatically generated">
            <a:extLst>
              <a:ext uri="{FF2B5EF4-FFF2-40B4-BE49-F238E27FC236}">
                <a16:creationId xmlns:a16="http://schemas.microsoft.com/office/drawing/2014/main" id="{4DA937E9-6A43-408F-A37A-CF02FFC93D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982" y="1814393"/>
            <a:ext cx="1958901" cy="3484232"/>
          </a:xfrm>
          <a:prstGeom prst="rect">
            <a:avLst/>
          </a:prstGeom>
        </p:spPr>
      </p:pic>
      <p:pic>
        <p:nvPicPr>
          <p:cNvPr id="13" name="Picture 12" descr="A picture containing timeline&#10;&#10;Description automatically generated">
            <a:extLst>
              <a:ext uri="{FF2B5EF4-FFF2-40B4-BE49-F238E27FC236}">
                <a16:creationId xmlns:a16="http://schemas.microsoft.com/office/drawing/2014/main" id="{ECA88004-4B84-45CF-8169-BED60B25F0C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954" y="1813292"/>
            <a:ext cx="1958901" cy="3484232"/>
          </a:xfrm>
          <a:prstGeom prst="rect">
            <a:avLst/>
          </a:prstGeom>
        </p:spPr>
      </p:pic>
      <p:pic>
        <p:nvPicPr>
          <p:cNvPr id="14" name="Picture 13" descr="A picture containing diagram&#10;&#10;Description automatically generated">
            <a:extLst>
              <a:ext uri="{FF2B5EF4-FFF2-40B4-BE49-F238E27FC236}">
                <a16:creationId xmlns:a16="http://schemas.microsoft.com/office/drawing/2014/main" id="{0E9B97E7-051A-49BF-9E2E-24A0339293E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7488" y="2160945"/>
            <a:ext cx="1532886" cy="2726494"/>
          </a:xfrm>
          <a:prstGeom prst="rect">
            <a:avLst/>
          </a:prstGeom>
        </p:spPr>
      </p:pic>
      <p:pic>
        <p:nvPicPr>
          <p:cNvPr id="16" name="Picture 1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860850CE-6058-4C27-9159-E541CCE7064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191" y="1814393"/>
            <a:ext cx="1958901" cy="3484232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D89AAB78-0D72-4CFB-973C-EF8E57F32E16}"/>
              </a:ext>
            </a:extLst>
          </p:cNvPr>
          <p:cNvCxnSpPr/>
          <p:nvPr/>
        </p:nvCxnSpPr>
        <p:spPr>
          <a:xfrm flipV="1">
            <a:off x="4367808" y="4887439"/>
            <a:ext cx="360040" cy="699217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3833E75C-C2C6-4106-ADE9-A1D5BAFEAA11}"/>
              </a:ext>
            </a:extLst>
          </p:cNvPr>
          <p:cNvSpPr txBox="1"/>
          <p:nvPr/>
        </p:nvSpPr>
        <p:spPr>
          <a:xfrm>
            <a:off x="3152598" y="5509580"/>
            <a:ext cx="1879689" cy="54790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>
              <a:lnSpc>
                <a:spcPct val="110000"/>
              </a:lnSpc>
            </a:pPr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Seleziona la stanza e</a:t>
            </a:r>
          </a:p>
          <a:p>
            <a:pPr rtl="0">
              <a:lnSpc>
                <a:spcPct val="110000"/>
              </a:lnSpc>
            </a:pPr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scheda su ALTRO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36C0430-EA8D-49B6-8C09-B503FF4901D3}"/>
              </a:ext>
            </a:extLst>
          </p:cNvPr>
          <p:cNvCxnSpPr/>
          <p:nvPr/>
        </p:nvCxnSpPr>
        <p:spPr>
          <a:xfrm flipV="1">
            <a:off x="5735960" y="3573016"/>
            <a:ext cx="720080" cy="1936564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EAFB92A5-EEC4-45C2-BD48-2F9A052CA442}"/>
              </a:ext>
            </a:extLst>
          </p:cNvPr>
          <p:cNvSpPr txBox="1"/>
          <p:nvPr/>
        </p:nvSpPr>
        <p:spPr>
          <a:xfrm>
            <a:off x="5144349" y="5509580"/>
            <a:ext cx="1978055" cy="54790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>
              <a:lnSpc>
                <a:spcPct val="110000"/>
              </a:lnSpc>
            </a:pPr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Selezionare</a:t>
            </a:r>
            <a:b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</a:br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 MODALITÀ DEMO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F49FCE7-C224-4130-8FBF-BCDB58837E55}"/>
              </a:ext>
            </a:extLst>
          </p:cNvPr>
          <p:cNvSpPr txBox="1"/>
          <p:nvPr/>
        </p:nvSpPr>
        <p:spPr>
          <a:xfrm>
            <a:off x="7122404" y="5509580"/>
            <a:ext cx="1978055" cy="54790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>
              <a:lnSpc>
                <a:spcPct val="110000"/>
              </a:lnSpc>
            </a:pPr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Tocca GIOCA per avviare la demo</a:t>
            </a:r>
            <a:endParaRPr lang="de-DE" sz="1400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58D14C0-8C8D-4439-B205-33C73CE410F2}"/>
              </a:ext>
            </a:extLst>
          </p:cNvPr>
          <p:cNvCxnSpPr>
            <a:stCxn id="20" idx="0"/>
          </p:cNvCxnSpPr>
          <p:nvPr/>
        </p:nvCxnSpPr>
        <p:spPr>
          <a:xfrm flipH="1" flipV="1">
            <a:off x="8111432" y="5291203"/>
            <a:ext cx="0" cy="218377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C283CFD7-61BC-4F0C-A974-76E78E063E7B}"/>
              </a:ext>
            </a:extLst>
          </p:cNvPr>
          <p:cNvSpPr txBox="1"/>
          <p:nvPr/>
        </p:nvSpPr>
        <p:spPr>
          <a:xfrm>
            <a:off x="9141954" y="5432636"/>
            <a:ext cx="3059640" cy="125887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>
              <a:lnSpc>
                <a:spcPct val="110000"/>
              </a:lnSpc>
            </a:pPr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La demo dura 2 minuti e cambia le luci. Un'icona a forma di sole si muove e indica la Demo.</a:t>
            </a:r>
          </a:p>
          <a:p>
            <a:pPr rtl="0">
              <a:lnSpc>
                <a:spcPct val="110000"/>
              </a:lnSpc>
            </a:pPr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Per interrompere prima, toccare "&lt;" (indietro) o ruotare sulla CU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A36BD8C-DFF3-4BC0-8A87-A225FC171906}"/>
              </a:ext>
            </a:extLst>
          </p:cNvPr>
          <p:cNvCxnSpPr/>
          <p:nvPr/>
        </p:nvCxnSpPr>
        <p:spPr>
          <a:xfrm flipH="1" flipV="1">
            <a:off x="10792238" y="2706336"/>
            <a:ext cx="488338" cy="2669233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096978913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D097B1E7-2D56-440C-9B48-9E310F4DCEFC}"/>
              </a:ext>
            </a:extLst>
          </p:cNvPr>
          <p:cNvSpPr/>
          <p:nvPr/>
        </p:nvSpPr>
        <p:spPr>
          <a:xfrm>
            <a:off x="191344" y="813088"/>
            <a:ext cx="2736304" cy="46166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IMPOSTARE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B08B611-D86E-4B40-95DD-391CE5BB17EC}"/>
              </a:ext>
            </a:extLst>
          </p:cNvPr>
          <p:cNvSpPr txBox="1"/>
          <p:nvPr/>
        </p:nvSpPr>
        <p:spPr>
          <a:xfrm>
            <a:off x="3134018" y="859254"/>
            <a:ext cx="8722622" cy="83099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66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App BIOLUX HCL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66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Funzioni ORARI / selezione e creazione orari</a:t>
            </a:r>
            <a:endParaRPr kumimoji="0" lang="de-DE" sz="2400" b="1" i="0" u="none" strike="noStrike" kern="1200" cap="none" spc="0" normalizeH="0" baseline="0" noProof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24B8EC8A-8357-41AE-89EF-C8F4D905B806}"/>
              </a:ext>
            </a:extLst>
          </p:cNvPr>
          <p:cNvSpPr txBox="1"/>
          <p:nvPr/>
        </p:nvSpPr>
        <p:spPr>
          <a:xfrm>
            <a:off x="216165" y="2235537"/>
            <a:ext cx="1919395" cy="3693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de-DE"/>
            </a:defPPr>
            <a:lvl1pPr lvl="0">
              <a:defRPr b="1">
                <a:solidFill>
                  <a:prstClr val="white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8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Orario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Grafik 4">
            <a:extLst>
              <a:ext uri="{FF2B5EF4-FFF2-40B4-BE49-F238E27FC236}">
                <a16:creationId xmlns:a16="http://schemas.microsoft.com/office/drawing/2014/main" id="{70640FED-27A7-463F-9F34-854123EAA2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85" y="2875670"/>
            <a:ext cx="1563003" cy="535473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21212CCA-F807-4E08-A339-C5159A5733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384" y="4164754"/>
            <a:ext cx="1563004" cy="1828208"/>
          </a:xfrm>
          <a:prstGeom prst="rect">
            <a:avLst/>
          </a:prstGeom>
        </p:spPr>
      </p:pic>
      <p:cxnSp>
        <p:nvCxnSpPr>
          <p:cNvPr id="11" name="Straight Connector 5">
            <a:extLst>
              <a:ext uri="{FF2B5EF4-FFF2-40B4-BE49-F238E27FC236}">
                <a16:creationId xmlns:a16="http://schemas.microsoft.com/office/drawing/2014/main" id="{25927DC8-B322-4880-A6DC-0CEFE45E6191}"/>
              </a:ext>
            </a:extLst>
          </p:cNvPr>
          <p:cNvCxnSpPr/>
          <p:nvPr/>
        </p:nvCxnSpPr>
        <p:spPr>
          <a:xfrm flipH="1">
            <a:off x="191344" y="1641223"/>
            <a:ext cx="27363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E5C22387-A65D-439F-8242-28C2302052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191" y="1888985"/>
            <a:ext cx="1958901" cy="3484232"/>
          </a:xfrm>
          <a:prstGeom prst="rect">
            <a:avLst/>
          </a:prstGeom>
        </p:spPr>
      </p:pic>
      <p:pic>
        <p:nvPicPr>
          <p:cNvPr id="3" name="Picture 2" descr="Text, letter&#10;&#10;Description automatically generated">
            <a:extLst>
              <a:ext uri="{FF2B5EF4-FFF2-40B4-BE49-F238E27FC236}">
                <a16:creationId xmlns:a16="http://schemas.microsoft.com/office/drawing/2014/main" id="{F4EC9E30-9E86-4F5D-A1AB-62110532D02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1435" y="1888985"/>
            <a:ext cx="1958901" cy="3484232"/>
          </a:xfrm>
          <a:prstGeom prst="rect">
            <a:avLst/>
          </a:prstGeom>
        </p:spPr>
      </p:pic>
      <p:pic>
        <p:nvPicPr>
          <p:cNvPr id="8" name="Picture 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CBCFAEF-D74B-473E-9CA1-56DA1F3CD6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480" y="3936680"/>
            <a:ext cx="1576848" cy="2804688"/>
          </a:xfrm>
          <a:prstGeom prst="rect">
            <a:avLst/>
          </a:prstGeom>
        </p:spPr>
      </p:pic>
      <p:pic>
        <p:nvPicPr>
          <p:cNvPr id="14" name="Picture 13" descr="A screenshot of a cell phone&#10;&#10;Description automatically generated with medium confidence">
            <a:extLst>
              <a:ext uri="{FF2B5EF4-FFF2-40B4-BE49-F238E27FC236}">
                <a16:creationId xmlns:a16="http://schemas.microsoft.com/office/drawing/2014/main" id="{0687619D-8E58-48CB-8000-46891150A68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210" y="1888985"/>
            <a:ext cx="1958902" cy="3484233"/>
          </a:xfrm>
          <a:prstGeom prst="rect">
            <a:avLst/>
          </a:prstGeom>
        </p:spPr>
      </p:pic>
      <p:pic>
        <p:nvPicPr>
          <p:cNvPr id="17" name="Picture 1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42F4C813-5532-43C2-8552-3A6891A5CCE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5451" y="2235537"/>
            <a:ext cx="1769261" cy="3146926"/>
          </a:xfrm>
          <a:prstGeom prst="rect">
            <a:avLst/>
          </a:prstGeom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419E6F2-3A05-4CD6-B829-FAC6A1AD77ED}"/>
              </a:ext>
            </a:extLst>
          </p:cNvPr>
          <p:cNvCxnSpPr/>
          <p:nvPr/>
        </p:nvCxnSpPr>
        <p:spPr>
          <a:xfrm flipV="1">
            <a:off x="4439816" y="5157192"/>
            <a:ext cx="244311" cy="360042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25FC50BF-B097-40F1-9293-6F6132924A30}"/>
              </a:ext>
            </a:extLst>
          </p:cNvPr>
          <p:cNvSpPr txBox="1"/>
          <p:nvPr/>
        </p:nvSpPr>
        <p:spPr>
          <a:xfrm>
            <a:off x="3136191" y="5517234"/>
            <a:ext cx="1879689" cy="54790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>
              <a:lnSpc>
                <a:spcPct val="110000"/>
              </a:lnSpc>
            </a:pPr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Seleziona la stanza e</a:t>
            </a:r>
          </a:p>
          <a:p>
            <a:pPr rtl="0">
              <a:lnSpc>
                <a:spcPct val="110000"/>
              </a:lnSpc>
            </a:pPr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scheda su ALTRO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3A1BFDFF-4478-49F1-9007-8CDE8CE44019}"/>
              </a:ext>
            </a:extLst>
          </p:cNvPr>
          <p:cNvCxnSpPr/>
          <p:nvPr/>
        </p:nvCxnSpPr>
        <p:spPr>
          <a:xfrm flipV="1">
            <a:off x="5447928" y="4653136"/>
            <a:ext cx="244311" cy="864098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D197A87E-8F84-4B38-A6CF-79B3D192B7DE}"/>
              </a:ext>
            </a:extLst>
          </p:cNvPr>
          <p:cNvSpPr txBox="1"/>
          <p:nvPr/>
        </p:nvSpPr>
        <p:spPr>
          <a:xfrm>
            <a:off x="5102856" y="5517233"/>
            <a:ext cx="1978055" cy="54790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>
              <a:lnSpc>
                <a:spcPct val="110000"/>
              </a:lnSpc>
            </a:pPr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Selezionare</a:t>
            </a:r>
            <a:b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</a:br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 ORARIO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D8E48E8-5290-447A-8A6E-1B83163D8DEC}"/>
              </a:ext>
            </a:extLst>
          </p:cNvPr>
          <p:cNvSpPr txBox="1"/>
          <p:nvPr/>
        </p:nvSpPr>
        <p:spPr>
          <a:xfrm>
            <a:off x="6652045" y="5658344"/>
            <a:ext cx="1958901" cy="116955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/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HA SCELTO ESISTENTE </a:t>
            </a:r>
          </a:p>
          <a:p>
            <a:pPr rtl="0"/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Orario, seleziona TT e clicca su </a:t>
            </a:r>
          </a:p>
          <a:p>
            <a:pPr rtl="0"/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"UTILIZZA ORARIO"</a:t>
            </a:r>
          </a:p>
          <a:p>
            <a:endParaRPr lang="de-DE" sz="1400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9DD19AB1-A80D-4B0E-B52A-D7A7DBAE0D3D}"/>
              </a:ext>
            </a:extLst>
          </p:cNvPr>
          <p:cNvCxnSpPr>
            <a:stCxn id="23" idx="0"/>
          </p:cNvCxnSpPr>
          <p:nvPr/>
        </p:nvCxnSpPr>
        <p:spPr>
          <a:xfrm flipV="1">
            <a:off x="7631496" y="4962031"/>
            <a:ext cx="493890" cy="696313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219FCD04-68AD-4E2D-BB2B-1528408EFDCE}"/>
              </a:ext>
            </a:extLst>
          </p:cNvPr>
          <p:cNvCxnSpPr/>
          <p:nvPr/>
        </p:nvCxnSpPr>
        <p:spPr>
          <a:xfrm flipV="1">
            <a:off x="8183153" y="3429000"/>
            <a:ext cx="1283509" cy="1335053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D595AE72-9F0A-4365-B896-15B46FFA4D79}"/>
              </a:ext>
            </a:extLst>
          </p:cNvPr>
          <p:cNvSpPr txBox="1"/>
          <p:nvPr/>
        </p:nvSpPr>
        <p:spPr>
          <a:xfrm>
            <a:off x="8705888" y="5629716"/>
            <a:ext cx="2200150" cy="102188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>
              <a:lnSpc>
                <a:spcPct val="110000"/>
              </a:lnSpc>
            </a:pPr>
            <a:r>
              <a:rPr lang="it" sz="1400" b="0" i="0" u="sng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O</a:t>
            </a:r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 </a:t>
            </a:r>
          </a:p>
          <a:p>
            <a:pPr rtl="0">
              <a:lnSpc>
                <a:spcPct val="110000"/>
              </a:lnSpc>
            </a:pPr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CREA MANUALMENTE </a:t>
            </a:r>
          </a:p>
          <a:p>
            <a:pPr rtl="0">
              <a:lnSpc>
                <a:spcPct val="110000"/>
              </a:lnSpc>
            </a:pPr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un nuovo orario </a:t>
            </a:r>
          </a:p>
          <a:p>
            <a:pPr rtl="0">
              <a:lnSpc>
                <a:spcPct val="110000"/>
              </a:lnSpc>
            </a:pPr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e AGGIUNGI VOCE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647F83C4-B71E-43FD-A11C-4783F4ECD741}"/>
              </a:ext>
            </a:extLst>
          </p:cNvPr>
          <p:cNvCxnSpPr/>
          <p:nvPr/>
        </p:nvCxnSpPr>
        <p:spPr>
          <a:xfrm flipH="1" flipV="1">
            <a:off x="8884367" y="5301208"/>
            <a:ext cx="0" cy="357135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E35C0F1F-DB70-4A7F-8409-61DBF1FBB99B}"/>
              </a:ext>
            </a:extLst>
          </p:cNvPr>
          <p:cNvCxnSpPr/>
          <p:nvPr/>
        </p:nvCxnSpPr>
        <p:spPr>
          <a:xfrm>
            <a:off x="10200456" y="6381328"/>
            <a:ext cx="914256" cy="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4245894254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5">
            <a:extLst>
              <a:ext uri="{FF2B5EF4-FFF2-40B4-BE49-F238E27FC236}">
                <a16:creationId xmlns:a16="http://schemas.microsoft.com/office/drawing/2014/main" id="{094CBE2F-D12D-4158-91E2-1AAC5F48B63E}"/>
              </a:ext>
            </a:extLst>
          </p:cNvPr>
          <p:cNvCxnSpPr/>
          <p:nvPr/>
        </p:nvCxnSpPr>
        <p:spPr>
          <a:xfrm flipH="1">
            <a:off x="191344" y="1641223"/>
            <a:ext cx="27363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6">
            <a:extLst>
              <a:ext uri="{FF2B5EF4-FFF2-40B4-BE49-F238E27FC236}">
                <a16:creationId xmlns:a16="http://schemas.microsoft.com/office/drawing/2014/main" id="{1FB7EE3F-EA89-4F5F-8DC1-2BDECF3BA639}"/>
              </a:ext>
            </a:extLst>
          </p:cNvPr>
          <p:cNvSpPr/>
          <p:nvPr/>
        </p:nvSpPr>
        <p:spPr>
          <a:xfrm>
            <a:off x="191344" y="795189"/>
            <a:ext cx="2736304" cy="46166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INSTALLAZIONE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TextBox 8">
            <a:extLst>
              <a:ext uri="{FF2B5EF4-FFF2-40B4-BE49-F238E27FC236}">
                <a16:creationId xmlns:a16="http://schemas.microsoft.com/office/drawing/2014/main" id="{DDC8598B-3A74-49ED-ADDA-7BDFCDBA664E}"/>
              </a:ext>
            </a:extLst>
          </p:cNvPr>
          <p:cNvSpPr txBox="1"/>
          <p:nvPr/>
        </p:nvSpPr>
        <p:spPr>
          <a:xfrm>
            <a:off x="216165" y="2217638"/>
            <a:ext cx="2592288" cy="64633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800" b="1" i="0" u="none" strike="noStrike" kern="1200" cap="none" spc="0" normalizeH="0" baseline="0" noProof="0" dirty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CENTRALINA  BIOLUX HCL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560BC6CC-4F71-4976-95C6-D330C3FA5B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84" y="4164754"/>
            <a:ext cx="1563004" cy="1828208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FB4CCD5C-DE74-4A29-8C14-4539531A2C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8201" y="3701859"/>
            <a:ext cx="1374344" cy="1107111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410D3583-119D-4301-A83D-89E6BDC7B5A5}"/>
              </a:ext>
            </a:extLst>
          </p:cNvPr>
          <p:cNvSpPr txBox="1"/>
          <p:nvPr/>
        </p:nvSpPr>
        <p:spPr>
          <a:xfrm>
            <a:off x="7226217" y="8148098"/>
            <a:ext cx="1985839" cy="1301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1746" name="Picture 2">
            <a:extLst>
              <a:ext uri="{FF2B5EF4-FFF2-40B4-BE49-F238E27FC236}">
                <a16:creationId xmlns:a16="http://schemas.microsoft.com/office/drawing/2014/main" id="{640D8F05-8B07-4E08-ACB8-B7AFD8E698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52384" y="3791131"/>
            <a:ext cx="1731068" cy="1059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53CDDFBF-D6D4-454D-A347-738209C193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66177" y="3791131"/>
            <a:ext cx="1179699" cy="947708"/>
          </a:xfrm>
          <a:prstGeom prst="rect">
            <a:avLst/>
          </a:prstGeom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3C124C9A-E0FA-419F-A7B9-EEE1AB7AEE7C}"/>
              </a:ext>
            </a:extLst>
          </p:cNvPr>
          <p:cNvSpPr/>
          <p:nvPr/>
        </p:nvSpPr>
        <p:spPr>
          <a:xfrm>
            <a:off x="5849145" y="4942909"/>
            <a:ext cx="1544012" cy="646331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it" sz="1800" b="0" i="0" u="none" strike="noStrike" dirty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latin typeface="Arial"/>
              </a:rPr>
              <a:t>Unità di controllo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800" b="0" i="0" u="none" strike="noStrike" kern="1200" cap="none" spc="0" normalizeH="0" baseline="0" noProof="0" dirty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Alimentazione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800" b="0" i="0" u="none" strike="noStrike" kern="1200" cap="none" spc="0" normalizeH="0" baseline="0" noProof="0" dirty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elettrica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35C527FD-FA6A-41E2-8B34-6506D58EA893}"/>
              </a:ext>
            </a:extLst>
          </p:cNvPr>
          <p:cNvSpPr/>
          <p:nvPr/>
        </p:nvSpPr>
        <p:spPr>
          <a:xfrm>
            <a:off x="9989469" y="4936488"/>
            <a:ext cx="1985839" cy="64633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defRPr/>
            </a:pPr>
            <a:r>
              <a:rPr kumimoji="0" lang="it" sz="1800" b="0" i="0" u="none" strike="noStrike" kern="1200" cap="none" spc="0" normalizeH="0" baseline="0" noProof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QR Code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defRPr/>
            </a:pPr>
            <a:r>
              <a:rPr kumimoji="0" lang="it" sz="1800" b="0" i="0" u="none" strike="noStrike" kern="1200" cap="none" spc="0" normalizeH="0" baseline="0" noProof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volantino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D37354C2-E7F9-491D-B443-E02945A225EC}"/>
              </a:ext>
            </a:extLst>
          </p:cNvPr>
          <p:cNvSpPr/>
          <p:nvPr/>
        </p:nvSpPr>
        <p:spPr>
          <a:xfrm>
            <a:off x="3629771" y="4938420"/>
            <a:ext cx="1428596" cy="369332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it" sz="1800" b="0" i="0" u="none" strike="noStrike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latin typeface="Arial"/>
              </a:rPr>
              <a:t>Unità di controllo 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AFE1E1BB-EEDC-4385-BD3A-D46787C46EBB}"/>
              </a:ext>
            </a:extLst>
          </p:cNvPr>
          <p:cNvSpPr txBox="1"/>
          <p:nvPr/>
        </p:nvSpPr>
        <p:spPr>
          <a:xfrm>
            <a:off x="3074043" y="1255747"/>
            <a:ext cx="7908346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66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Contenuto della scatola di imballaggio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EC2C5F4-D70F-4D5C-9128-682DDACEED35}"/>
              </a:ext>
            </a:extLst>
          </p:cNvPr>
          <p:cNvSpPr txBox="1"/>
          <p:nvPr/>
        </p:nvSpPr>
        <p:spPr>
          <a:xfrm>
            <a:off x="7913681" y="4944243"/>
            <a:ext cx="1854727" cy="64633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defRPr/>
            </a:pPr>
            <a:r>
              <a:rPr kumimoji="0" lang="it" sz="1800" b="0" i="0" u="none" strike="noStrike" kern="1200" cap="none" spc="0" normalizeH="0" baseline="0" noProof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Utente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defRPr/>
            </a:pPr>
            <a:r>
              <a:rPr kumimoji="0" lang="it" sz="1800" b="0" i="0" u="none" strike="noStrike" kern="1200" cap="none" spc="0" normalizeH="0" baseline="0" noProof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Istruzione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91F24333-1CF3-43D8-8C29-A1924E33BB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72738" y="3787634"/>
            <a:ext cx="1343634" cy="95660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E9F9B3A-C251-490D-9A04-279252F6393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91744" y="2046893"/>
            <a:ext cx="1458117" cy="117375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31972197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D097B1E7-2D56-440C-9B48-9E310F4DCEFC}"/>
              </a:ext>
            </a:extLst>
          </p:cNvPr>
          <p:cNvSpPr/>
          <p:nvPr/>
        </p:nvSpPr>
        <p:spPr>
          <a:xfrm>
            <a:off x="191344" y="813088"/>
            <a:ext cx="2736304" cy="46166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IMPOSTARE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B08B611-D86E-4B40-95DD-391CE5BB17EC}"/>
              </a:ext>
            </a:extLst>
          </p:cNvPr>
          <p:cNvSpPr txBox="1"/>
          <p:nvPr/>
        </p:nvSpPr>
        <p:spPr>
          <a:xfrm>
            <a:off x="3094603" y="859254"/>
            <a:ext cx="9024042" cy="83099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66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App BIOLUX HCL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66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ORARIO Funzioni TT (seleziona e crea TT - continua)</a:t>
            </a: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24B8EC8A-8357-41AE-89EF-C8F4D905B806}"/>
              </a:ext>
            </a:extLst>
          </p:cNvPr>
          <p:cNvSpPr txBox="1"/>
          <p:nvPr/>
        </p:nvSpPr>
        <p:spPr>
          <a:xfrm>
            <a:off x="216165" y="2235537"/>
            <a:ext cx="1919395" cy="3693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de-DE"/>
            </a:defPPr>
            <a:lvl1pPr lvl="0">
              <a:defRPr b="1">
                <a:solidFill>
                  <a:prstClr val="white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8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Orario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Grafik 4">
            <a:extLst>
              <a:ext uri="{FF2B5EF4-FFF2-40B4-BE49-F238E27FC236}">
                <a16:creationId xmlns:a16="http://schemas.microsoft.com/office/drawing/2014/main" id="{70640FED-27A7-463F-9F34-854123EAA2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85" y="2995008"/>
            <a:ext cx="1563003" cy="535473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21212CCA-F807-4E08-A339-C5159A5733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384" y="4164754"/>
            <a:ext cx="1563004" cy="1828208"/>
          </a:xfrm>
          <a:prstGeom prst="rect">
            <a:avLst/>
          </a:prstGeom>
        </p:spPr>
      </p:pic>
      <p:cxnSp>
        <p:nvCxnSpPr>
          <p:cNvPr id="11" name="Straight Connector 5">
            <a:extLst>
              <a:ext uri="{FF2B5EF4-FFF2-40B4-BE49-F238E27FC236}">
                <a16:creationId xmlns:a16="http://schemas.microsoft.com/office/drawing/2014/main" id="{25927DC8-B322-4880-A6DC-0CEFE45E6191}"/>
              </a:ext>
            </a:extLst>
          </p:cNvPr>
          <p:cNvCxnSpPr/>
          <p:nvPr/>
        </p:nvCxnSpPr>
        <p:spPr>
          <a:xfrm flipH="1">
            <a:off x="191344" y="1641223"/>
            <a:ext cx="27363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CBCFAEF-D74B-473E-9CA1-56DA1F3CD6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3645" y="2114142"/>
            <a:ext cx="1576848" cy="2804688"/>
          </a:xfrm>
          <a:prstGeom prst="rect">
            <a:avLst/>
          </a:prstGeom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419E6F2-3A05-4CD6-B829-FAC6A1AD77ED}"/>
              </a:ext>
            </a:extLst>
          </p:cNvPr>
          <p:cNvCxnSpPr>
            <a:stCxn id="19" idx="0"/>
          </p:cNvCxnSpPr>
          <p:nvPr/>
        </p:nvCxnSpPr>
        <p:spPr>
          <a:xfrm flipV="1">
            <a:off x="3886541" y="4836461"/>
            <a:ext cx="41632" cy="1062829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25FC50BF-B097-40F1-9293-6F6132924A30}"/>
              </a:ext>
            </a:extLst>
          </p:cNvPr>
          <p:cNvSpPr txBox="1"/>
          <p:nvPr/>
        </p:nvSpPr>
        <p:spPr>
          <a:xfrm>
            <a:off x="2946696" y="5899290"/>
            <a:ext cx="1879689" cy="31091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>
              <a:lnSpc>
                <a:spcPct val="110000"/>
              </a:lnSpc>
            </a:pPr>
            <a:r>
              <a:rPr lang="it" sz="1400" b="0" i="0" u="none" strike="noStrike" dirty="0">
                <a:highlight>
                  <a:srgbClr val="000000">
                    <a:alpha val="0"/>
                  </a:srgbClr>
                </a:highlight>
                <a:latin typeface="Arial"/>
              </a:rPr>
              <a:t>Aggiungi nuova voce</a:t>
            </a:r>
            <a:endParaRPr lang="de-DE" sz="1400" dirty="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3A1BFDFF-4478-49F1-9007-8CDE8CE44019}"/>
              </a:ext>
            </a:extLst>
          </p:cNvPr>
          <p:cNvCxnSpPr/>
          <p:nvPr/>
        </p:nvCxnSpPr>
        <p:spPr>
          <a:xfrm flipH="1" flipV="1">
            <a:off x="5527417" y="4393911"/>
            <a:ext cx="359763" cy="1224136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D197A87E-8F84-4B38-A6CF-79B3D192B7DE}"/>
              </a:ext>
            </a:extLst>
          </p:cNvPr>
          <p:cNvSpPr txBox="1"/>
          <p:nvPr/>
        </p:nvSpPr>
        <p:spPr>
          <a:xfrm>
            <a:off x="5106946" y="6074037"/>
            <a:ext cx="1978055" cy="31091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>
              <a:lnSpc>
                <a:spcPct val="110000"/>
              </a:lnSpc>
            </a:pPr>
            <a:r>
              <a:rPr lang="it" sz="1400" b="0" i="0" u="none" strike="noStrike" dirty="0">
                <a:highlight>
                  <a:srgbClr val="000000">
                    <a:alpha val="0"/>
                  </a:srgbClr>
                </a:highlight>
                <a:latin typeface="Arial"/>
              </a:rPr>
              <a:t>Aggiungi le tue voci</a:t>
            </a:r>
            <a:endParaRPr lang="de-DE" sz="14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D8E48E8-5290-447A-8A6E-1B83163D8DEC}"/>
              </a:ext>
            </a:extLst>
          </p:cNvPr>
          <p:cNvSpPr txBox="1"/>
          <p:nvPr/>
        </p:nvSpPr>
        <p:spPr>
          <a:xfrm>
            <a:off x="7335944" y="2206986"/>
            <a:ext cx="2139468" cy="54790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>
              <a:lnSpc>
                <a:spcPct val="110000"/>
              </a:lnSpc>
            </a:pPr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Seleziona uno, più o tutti i giorni</a:t>
            </a:r>
            <a:endParaRPr lang="de-DE" sz="140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595AE72-9F0A-4365-B896-15B46FFA4D79}"/>
              </a:ext>
            </a:extLst>
          </p:cNvPr>
          <p:cNvSpPr txBox="1"/>
          <p:nvPr/>
        </p:nvSpPr>
        <p:spPr>
          <a:xfrm>
            <a:off x="7277681" y="4519418"/>
            <a:ext cx="2922775" cy="220682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>
              <a:lnSpc>
                <a:spcPct val="110000"/>
              </a:lnSpc>
            </a:pPr>
            <a:r>
              <a:rPr lang="it" sz="1400" b="0" i="0" u="none" strike="noStrike" dirty="0">
                <a:highlight>
                  <a:srgbClr val="000000">
                    <a:alpha val="0"/>
                  </a:srgbClr>
                </a:highlight>
                <a:latin typeface="Arial"/>
              </a:rPr>
              <a:t>Seleziona la modalità</a:t>
            </a:r>
            <a:endParaRPr lang="de-DE" sz="1400" dirty="0"/>
          </a:p>
          <a:p>
            <a:pPr rtl="0">
              <a:lnSpc>
                <a:spcPct val="110000"/>
              </a:lnSpc>
            </a:pPr>
            <a:r>
              <a:rPr lang="it" sz="1400" b="0" i="0" u="none" strike="noStrike" dirty="0">
                <a:highlight>
                  <a:srgbClr val="000000">
                    <a:alpha val="0"/>
                  </a:srgbClr>
                </a:highlight>
                <a:latin typeface="Arial"/>
              </a:rPr>
              <a:t>SPENTO, RILASSATI... AUMENTA</a:t>
            </a:r>
          </a:p>
          <a:p>
            <a:pPr rtl="0">
              <a:lnSpc>
                <a:spcPct val="110000"/>
              </a:lnSpc>
            </a:pPr>
            <a:r>
              <a:rPr lang="it" sz="1400" b="0" i="0" u="none" strike="noStrike" dirty="0">
                <a:highlight>
                  <a:srgbClr val="000000">
                    <a:alpha val="0"/>
                  </a:srgbClr>
                </a:highlight>
                <a:latin typeface="Arial"/>
              </a:rPr>
              <a:t>Se necessario abilitare</a:t>
            </a:r>
            <a:br>
              <a:rPr lang="it" sz="1400" b="0" i="0" u="none" strike="noStrike" dirty="0">
                <a:highlight>
                  <a:srgbClr val="000000">
                    <a:alpha val="0"/>
                  </a:srgbClr>
                </a:highlight>
                <a:latin typeface="Arial"/>
              </a:rPr>
            </a:br>
            <a:r>
              <a:rPr lang="it" sz="1400" b="0" i="0" u="none" strike="noStrike" dirty="0">
                <a:highlight>
                  <a:srgbClr val="000000">
                    <a:alpha val="0"/>
                  </a:srgbClr>
                </a:highlight>
                <a:latin typeface="Arial"/>
              </a:rPr>
              <a:t> Impostazione esperta</a:t>
            </a:r>
            <a:endParaRPr lang="de-DE" sz="1400" dirty="0"/>
          </a:p>
          <a:p>
            <a:pPr rtl="0">
              <a:lnSpc>
                <a:spcPct val="110000"/>
              </a:lnSpc>
            </a:pPr>
            <a:r>
              <a:rPr lang="it" sz="1400" b="0" i="0" u="none" strike="noStrike" dirty="0">
                <a:highlight>
                  <a:srgbClr val="000000">
                    <a:alpha val="0"/>
                  </a:srgbClr>
                </a:highlight>
                <a:latin typeface="Arial"/>
              </a:rPr>
              <a:t>e selezionare la modalità secondaria (-3...0…+3)</a:t>
            </a:r>
          </a:p>
          <a:p>
            <a:pPr>
              <a:lnSpc>
                <a:spcPct val="110000"/>
              </a:lnSpc>
            </a:pPr>
            <a:endParaRPr lang="de-DE" sz="1100" dirty="0"/>
          </a:p>
          <a:p>
            <a:pPr rtl="0">
              <a:lnSpc>
                <a:spcPct val="110000"/>
              </a:lnSpc>
            </a:pPr>
            <a:r>
              <a:rPr lang="it" sz="1400" b="0" i="0" u="none" strike="noStrike" dirty="0">
                <a:highlight>
                  <a:srgbClr val="000000">
                    <a:alpha val="0"/>
                  </a:srgbClr>
                </a:highlight>
                <a:latin typeface="Arial"/>
              </a:rPr>
              <a:t>Scheda SALVA </a:t>
            </a:r>
          </a:p>
        </p:txBody>
      </p:sp>
      <p:pic>
        <p:nvPicPr>
          <p:cNvPr id="7" name="Picture 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7DC9707-BDA2-45C0-9B91-FED761A8C5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8426" y="2305679"/>
            <a:ext cx="1919756" cy="3414606"/>
          </a:xfrm>
          <a:prstGeom prst="rect">
            <a:avLst/>
          </a:prstGeom>
        </p:spPr>
      </p:pic>
      <p:pic>
        <p:nvPicPr>
          <p:cNvPr id="16" name="Picture 1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7D1895A-2839-41A6-9660-C2E1A69D07B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7131" y="2107358"/>
            <a:ext cx="2219298" cy="3947392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7BF6E0DB-A797-4B99-B5F8-201E430E7D76}"/>
              </a:ext>
            </a:extLst>
          </p:cNvPr>
          <p:cNvSpPr txBox="1"/>
          <p:nvPr/>
        </p:nvSpPr>
        <p:spPr>
          <a:xfrm>
            <a:off x="7335944" y="2841518"/>
            <a:ext cx="2219298" cy="125887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>
              <a:lnSpc>
                <a:spcPct val="110000"/>
              </a:lnSpc>
            </a:pPr>
            <a:r>
              <a:rPr lang="it" sz="1400" b="0" i="0" u="none" strike="noStrike" dirty="0">
                <a:highlight>
                  <a:srgbClr val="000000">
                    <a:alpha val="0"/>
                  </a:srgbClr>
                </a:highlight>
                <a:latin typeface="Arial"/>
              </a:rPr>
              <a:t>Imposta l'ora di inizio</a:t>
            </a:r>
            <a:br>
              <a:rPr lang="it" sz="1400" b="0" i="0" u="none" strike="noStrike" dirty="0">
                <a:highlight>
                  <a:srgbClr val="000000">
                    <a:alpha val="0"/>
                  </a:srgbClr>
                </a:highlight>
                <a:latin typeface="Arial"/>
              </a:rPr>
            </a:br>
            <a:r>
              <a:rPr lang="it" sz="1400" b="0" i="0" u="none" strike="noStrike" dirty="0">
                <a:highlight>
                  <a:srgbClr val="000000">
                    <a:alpha val="0"/>
                  </a:srgbClr>
                </a:highlight>
                <a:latin typeface="Arial"/>
              </a:rPr>
              <a:t> l'impostazione persisterà fino all'impostazione dell'evento successivo o fino a quando l'utente non ruota la CU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9DD19AB1-A80D-4B0E-B52A-D7A7DBAE0D3D}"/>
              </a:ext>
            </a:extLst>
          </p:cNvPr>
          <p:cNvCxnSpPr>
            <a:stCxn id="23" idx="1"/>
          </p:cNvCxnSpPr>
          <p:nvPr/>
        </p:nvCxnSpPr>
        <p:spPr>
          <a:xfrm flipH="1">
            <a:off x="6884818" y="2480940"/>
            <a:ext cx="451126" cy="197148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70C56D0A-3980-4DE5-81D8-9BB6EA5226D4}"/>
              </a:ext>
            </a:extLst>
          </p:cNvPr>
          <p:cNvCxnSpPr/>
          <p:nvPr/>
        </p:nvCxnSpPr>
        <p:spPr>
          <a:xfrm flipH="1">
            <a:off x="6437009" y="2676923"/>
            <a:ext cx="840672" cy="533647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E35C0F1F-DB70-4A7F-8409-61DBF1FBB99B}"/>
              </a:ext>
            </a:extLst>
          </p:cNvPr>
          <p:cNvCxnSpPr/>
          <p:nvPr/>
        </p:nvCxnSpPr>
        <p:spPr>
          <a:xfrm flipH="1">
            <a:off x="6884818" y="4681943"/>
            <a:ext cx="451126" cy="221847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2B6D9BDB-DDE4-4241-90EE-2D98F5DC9ACF}"/>
              </a:ext>
            </a:extLst>
          </p:cNvPr>
          <p:cNvCxnSpPr/>
          <p:nvPr/>
        </p:nvCxnSpPr>
        <p:spPr>
          <a:xfrm flipH="1" flipV="1">
            <a:off x="6648564" y="5618047"/>
            <a:ext cx="625690" cy="747622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BD77DFEF-F5F5-42B9-BC5D-8281BE8CA359}"/>
              </a:ext>
            </a:extLst>
          </p:cNvPr>
          <p:cNvSpPr txBox="1"/>
          <p:nvPr/>
        </p:nvSpPr>
        <p:spPr>
          <a:xfrm>
            <a:off x="9555242" y="5690534"/>
            <a:ext cx="2805454" cy="102188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>
              <a:lnSpc>
                <a:spcPct val="110000"/>
              </a:lnSpc>
            </a:pPr>
            <a:r>
              <a:rPr lang="it" sz="1400" b="0" i="0" u="none" strike="noStrike" dirty="0">
                <a:highlight>
                  <a:srgbClr val="000000">
                    <a:alpha val="0"/>
                  </a:srgbClr>
                </a:highlight>
                <a:latin typeface="Arial"/>
              </a:rPr>
              <a:t>L'impostazione salvata verrà mostrata nella vista elenco.</a:t>
            </a:r>
          </a:p>
          <a:p>
            <a:pPr rtl="0">
              <a:lnSpc>
                <a:spcPct val="110000"/>
              </a:lnSpc>
            </a:pPr>
            <a:endParaRPr lang="de-DE" sz="500" dirty="0"/>
          </a:p>
          <a:p>
            <a:pPr rtl="0">
              <a:lnSpc>
                <a:spcPct val="110000"/>
              </a:lnSpc>
            </a:pPr>
            <a:r>
              <a:rPr lang="it" sz="1400" b="1" i="0" u="none" strike="noStrike" dirty="0">
                <a:highlight>
                  <a:srgbClr val="000000">
                    <a:alpha val="0"/>
                  </a:srgbClr>
                </a:highlight>
                <a:latin typeface="Arial"/>
              </a:rPr>
              <a:t>Continua con la voce successiva</a:t>
            </a:r>
            <a:endParaRPr lang="de-DE" sz="1400" b="1" dirty="0"/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C46E57DE-B308-4AB2-A625-E9A2138E1B63}"/>
              </a:ext>
            </a:extLst>
          </p:cNvPr>
          <p:cNvCxnSpPr/>
          <p:nvPr/>
        </p:nvCxnSpPr>
        <p:spPr>
          <a:xfrm flipH="1" flipV="1">
            <a:off x="6945561" y="4538705"/>
            <a:ext cx="397506" cy="983259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4EC55853-F1CB-49E5-8A10-BCCE3F09A881}"/>
              </a:ext>
            </a:extLst>
          </p:cNvPr>
          <p:cNvSpPr txBox="1"/>
          <p:nvPr/>
        </p:nvSpPr>
        <p:spPr>
          <a:xfrm>
            <a:off x="9734731" y="1741452"/>
            <a:ext cx="2088232" cy="54790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>
              <a:lnSpc>
                <a:spcPct val="110000"/>
              </a:lnSpc>
            </a:pPr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TT deve essere abilitato</a:t>
            </a:r>
          </a:p>
          <a:p>
            <a:pPr rtl="0">
              <a:lnSpc>
                <a:spcPct val="110000"/>
              </a:lnSpc>
            </a:pPr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essere attivo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85743424-A135-4E81-B94D-A6421F93053A}"/>
              </a:ext>
            </a:extLst>
          </p:cNvPr>
          <p:cNvCxnSpPr/>
          <p:nvPr/>
        </p:nvCxnSpPr>
        <p:spPr>
          <a:xfrm>
            <a:off x="11064552" y="2118651"/>
            <a:ext cx="432048" cy="1118873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647F83C4-B71E-43FD-A11C-4783F4ECD741}"/>
              </a:ext>
            </a:extLst>
          </p:cNvPr>
          <p:cNvCxnSpPr/>
          <p:nvPr/>
        </p:nvCxnSpPr>
        <p:spPr>
          <a:xfrm flipH="1">
            <a:off x="6945561" y="3385799"/>
            <a:ext cx="390383" cy="36004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467364114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D097B1E7-2D56-440C-9B48-9E310F4DCEFC}"/>
              </a:ext>
            </a:extLst>
          </p:cNvPr>
          <p:cNvSpPr/>
          <p:nvPr/>
        </p:nvSpPr>
        <p:spPr>
          <a:xfrm>
            <a:off x="191344" y="813088"/>
            <a:ext cx="2736304" cy="46166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IMPOSTARE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B08B611-D86E-4B40-95DD-391CE5BB17EC}"/>
              </a:ext>
            </a:extLst>
          </p:cNvPr>
          <p:cNvSpPr txBox="1"/>
          <p:nvPr/>
        </p:nvSpPr>
        <p:spPr>
          <a:xfrm>
            <a:off x="3134018" y="859254"/>
            <a:ext cx="7714510" cy="83099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66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App BIOLUX HCL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66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ORARIO Funzioni TT (cancellazione voci)</a:t>
            </a: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24B8EC8A-8357-41AE-89EF-C8F4D905B806}"/>
              </a:ext>
            </a:extLst>
          </p:cNvPr>
          <p:cNvSpPr txBox="1"/>
          <p:nvPr/>
        </p:nvSpPr>
        <p:spPr>
          <a:xfrm>
            <a:off x="216165" y="2235537"/>
            <a:ext cx="1919395" cy="3693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de-DE"/>
            </a:defPPr>
            <a:lvl1pPr lvl="0">
              <a:defRPr b="1">
                <a:solidFill>
                  <a:prstClr val="white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8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Orario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Grafik 4">
            <a:extLst>
              <a:ext uri="{FF2B5EF4-FFF2-40B4-BE49-F238E27FC236}">
                <a16:creationId xmlns:a16="http://schemas.microsoft.com/office/drawing/2014/main" id="{70640FED-27A7-463F-9F34-854123EAA2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385" y="3072213"/>
            <a:ext cx="1563003" cy="535473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21212CCA-F807-4E08-A339-C5159A5733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384" y="4164754"/>
            <a:ext cx="1563004" cy="1828208"/>
          </a:xfrm>
          <a:prstGeom prst="rect">
            <a:avLst/>
          </a:prstGeom>
        </p:spPr>
      </p:pic>
      <p:cxnSp>
        <p:nvCxnSpPr>
          <p:cNvPr id="11" name="Straight Connector 5">
            <a:extLst>
              <a:ext uri="{FF2B5EF4-FFF2-40B4-BE49-F238E27FC236}">
                <a16:creationId xmlns:a16="http://schemas.microsoft.com/office/drawing/2014/main" id="{25927DC8-B322-4880-A6DC-0CEFE45E6191}"/>
              </a:ext>
            </a:extLst>
          </p:cNvPr>
          <p:cNvCxnSpPr/>
          <p:nvPr/>
        </p:nvCxnSpPr>
        <p:spPr>
          <a:xfrm flipH="1">
            <a:off x="191344" y="1641223"/>
            <a:ext cx="27363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D197A87E-8F84-4B38-A6CF-79B3D192B7DE}"/>
              </a:ext>
            </a:extLst>
          </p:cNvPr>
          <p:cNvSpPr txBox="1"/>
          <p:nvPr/>
        </p:nvSpPr>
        <p:spPr>
          <a:xfrm>
            <a:off x="6913612" y="6016358"/>
            <a:ext cx="2898904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/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È possibile eliminare questa voce</a:t>
            </a:r>
            <a:b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</a:br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 oppure modificalo e SALVA</a:t>
            </a:r>
          </a:p>
        </p:txBody>
      </p:sp>
      <p:pic>
        <p:nvPicPr>
          <p:cNvPr id="7" name="Picture 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7DC9707-BDA2-45C0-9B91-FED761A8C5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875" y="1892334"/>
            <a:ext cx="1919756" cy="3414606"/>
          </a:xfrm>
          <a:prstGeom prst="rect">
            <a:avLst/>
          </a:prstGeom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419E6F2-3A05-4CD6-B829-FAC6A1AD77ED}"/>
              </a:ext>
            </a:extLst>
          </p:cNvPr>
          <p:cNvCxnSpPr/>
          <p:nvPr/>
        </p:nvCxnSpPr>
        <p:spPr>
          <a:xfrm flipH="1" flipV="1">
            <a:off x="4357009" y="5157192"/>
            <a:ext cx="341030" cy="407973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25FC50BF-B097-40F1-9293-6F6132924A30}"/>
              </a:ext>
            </a:extLst>
          </p:cNvPr>
          <p:cNvSpPr txBox="1"/>
          <p:nvPr/>
        </p:nvSpPr>
        <p:spPr>
          <a:xfrm>
            <a:off x="3719737" y="5523850"/>
            <a:ext cx="2601202" cy="7848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>
              <a:lnSpc>
                <a:spcPct val="110000"/>
              </a:lnSpc>
            </a:pPr>
            <a:r>
              <a:rPr lang="it" sz="1400" b="0" i="0" u="none" strike="noStrike" dirty="0">
                <a:highlight>
                  <a:srgbClr val="000000">
                    <a:alpha val="0"/>
                  </a:srgbClr>
                </a:highlight>
                <a:latin typeface="Arial"/>
              </a:rPr>
              <a:t>Nella vista elenco è possibile cancellare tutte le voci per il giorno selezionato</a:t>
            </a:r>
            <a:endParaRPr lang="de-DE" sz="1400" dirty="0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0C7ACC4D-A550-498A-BA54-0C1E09651B7A}"/>
              </a:ext>
            </a:extLst>
          </p:cNvPr>
          <p:cNvCxnSpPr/>
          <p:nvPr/>
        </p:nvCxnSpPr>
        <p:spPr>
          <a:xfrm flipH="1">
            <a:off x="5149097" y="2221834"/>
            <a:ext cx="1628529" cy="1495198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D947B32E-A83E-4EAE-B9D0-89D2BEC16FF9}"/>
              </a:ext>
            </a:extLst>
          </p:cNvPr>
          <p:cNvSpPr txBox="1"/>
          <p:nvPr/>
        </p:nvSpPr>
        <p:spPr>
          <a:xfrm>
            <a:off x="6758948" y="1883280"/>
            <a:ext cx="3369500" cy="307777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rtl="0"/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Oppure tocca una voce per selezionarla.</a:t>
            </a:r>
          </a:p>
        </p:txBody>
      </p:sp>
      <p:pic>
        <p:nvPicPr>
          <p:cNvPr id="22" name="Picture 21" descr="Graphical user interface, application, PowerPoint&#10;&#10;Description automatically generated">
            <a:extLst>
              <a:ext uri="{FF2B5EF4-FFF2-40B4-BE49-F238E27FC236}">
                <a16:creationId xmlns:a16="http://schemas.microsoft.com/office/drawing/2014/main" id="{C5CD6B2F-372E-4A5B-A098-2395A7FB836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303" y="2293197"/>
            <a:ext cx="2053110" cy="365179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33622896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D097B1E7-2D56-440C-9B48-9E310F4DCEFC}"/>
              </a:ext>
            </a:extLst>
          </p:cNvPr>
          <p:cNvSpPr/>
          <p:nvPr/>
        </p:nvSpPr>
        <p:spPr>
          <a:xfrm>
            <a:off x="191344" y="813088"/>
            <a:ext cx="2736304" cy="46166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IMPOSTARE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B08B611-D86E-4B40-95DD-391CE5BB17EC}"/>
              </a:ext>
            </a:extLst>
          </p:cNvPr>
          <p:cNvSpPr txBox="1"/>
          <p:nvPr/>
        </p:nvSpPr>
        <p:spPr>
          <a:xfrm>
            <a:off x="3134018" y="859254"/>
            <a:ext cx="6156686" cy="120032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66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App BIOLUX HCL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66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ORARIO Funzioni TT (cancellazione voci)</a:t>
            </a: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24B8EC8A-8357-41AE-89EF-C8F4D905B806}"/>
              </a:ext>
            </a:extLst>
          </p:cNvPr>
          <p:cNvSpPr txBox="1"/>
          <p:nvPr/>
        </p:nvSpPr>
        <p:spPr>
          <a:xfrm>
            <a:off x="216165" y="2235537"/>
            <a:ext cx="1919395" cy="3693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de-DE"/>
            </a:defPPr>
            <a:lvl1pPr lvl="0">
              <a:defRPr b="1">
                <a:solidFill>
                  <a:prstClr val="white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8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Orario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Grafik 4">
            <a:extLst>
              <a:ext uri="{FF2B5EF4-FFF2-40B4-BE49-F238E27FC236}">
                <a16:creationId xmlns:a16="http://schemas.microsoft.com/office/drawing/2014/main" id="{70640FED-27A7-463F-9F34-854123EAA2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043" y="3108277"/>
            <a:ext cx="1563003" cy="535473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21212CCA-F807-4E08-A339-C5159A5733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384" y="4164754"/>
            <a:ext cx="1563004" cy="1828208"/>
          </a:xfrm>
          <a:prstGeom prst="rect">
            <a:avLst/>
          </a:prstGeom>
        </p:spPr>
      </p:pic>
      <p:cxnSp>
        <p:nvCxnSpPr>
          <p:cNvPr id="11" name="Straight Connector 5">
            <a:extLst>
              <a:ext uri="{FF2B5EF4-FFF2-40B4-BE49-F238E27FC236}">
                <a16:creationId xmlns:a16="http://schemas.microsoft.com/office/drawing/2014/main" id="{25927DC8-B322-4880-A6DC-0CEFE45E6191}"/>
              </a:ext>
            </a:extLst>
          </p:cNvPr>
          <p:cNvCxnSpPr/>
          <p:nvPr/>
        </p:nvCxnSpPr>
        <p:spPr>
          <a:xfrm flipH="1">
            <a:off x="191344" y="1641223"/>
            <a:ext cx="27363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D197A87E-8F84-4B38-A6CF-79B3D192B7DE}"/>
              </a:ext>
            </a:extLst>
          </p:cNvPr>
          <p:cNvSpPr txBox="1"/>
          <p:nvPr/>
        </p:nvSpPr>
        <p:spPr>
          <a:xfrm>
            <a:off x="6100495" y="6020477"/>
            <a:ext cx="2736304" cy="5856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>
              <a:lnSpc>
                <a:spcPct val="120000"/>
              </a:lnSpc>
            </a:pPr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Puoi eliminare questa voce o modificarla e SALVARE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947B32E-A83E-4EAE-B9D0-89D2BEC16FF9}"/>
              </a:ext>
            </a:extLst>
          </p:cNvPr>
          <p:cNvSpPr txBox="1"/>
          <p:nvPr/>
        </p:nvSpPr>
        <p:spPr>
          <a:xfrm>
            <a:off x="5745111" y="1886068"/>
            <a:ext cx="3369500" cy="327077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rtl="0">
              <a:lnSpc>
                <a:spcPct val="120000"/>
              </a:lnSpc>
            </a:pPr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Oppure tocca una voce per aprirla.</a:t>
            </a:r>
          </a:p>
        </p:txBody>
      </p:sp>
      <p:pic>
        <p:nvPicPr>
          <p:cNvPr id="22" name="Picture 21" descr="Graphical user interface, application, PowerPoint&#10;&#10;Description automatically generated">
            <a:extLst>
              <a:ext uri="{FF2B5EF4-FFF2-40B4-BE49-F238E27FC236}">
                <a16:creationId xmlns:a16="http://schemas.microsoft.com/office/drawing/2014/main" id="{C5CD6B2F-372E-4A5B-A098-2395A7FB83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008" y="2293197"/>
            <a:ext cx="2053110" cy="3651798"/>
          </a:xfrm>
          <a:prstGeom prst="rect">
            <a:avLst/>
          </a:prstGeom>
        </p:spPr>
      </p:pic>
      <p:pic>
        <p:nvPicPr>
          <p:cNvPr id="8" name="Picture 7" descr="Chart, bar chart&#10;&#10;Description automatically generated">
            <a:extLst>
              <a:ext uri="{FF2B5EF4-FFF2-40B4-BE49-F238E27FC236}">
                <a16:creationId xmlns:a16="http://schemas.microsoft.com/office/drawing/2014/main" id="{BD2AAE21-23AA-4713-B7C3-8D7074303A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0686" y="1954159"/>
            <a:ext cx="2022839" cy="3591778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ABB05BB9-D14E-4DCB-AD25-B4C61517E07F}"/>
              </a:ext>
            </a:extLst>
          </p:cNvPr>
          <p:cNvSpPr txBox="1"/>
          <p:nvPr/>
        </p:nvSpPr>
        <p:spPr>
          <a:xfrm>
            <a:off x="3163016" y="5744114"/>
            <a:ext cx="2494019" cy="84414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>
              <a:lnSpc>
                <a:spcPct val="120000"/>
              </a:lnSpc>
            </a:pPr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Nella panoramica puoi </a:t>
            </a:r>
          </a:p>
          <a:p>
            <a:pPr rtl="0">
              <a:lnSpc>
                <a:spcPct val="120000"/>
              </a:lnSpc>
            </a:pPr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eliminare tutte le voci </a:t>
            </a:r>
          </a:p>
          <a:p>
            <a:pPr rtl="0">
              <a:lnSpc>
                <a:spcPct val="120000"/>
              </a:lnSpc>
            </a:pPr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per tutti i giorni (TT completo)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648091D6-320F-491F-ADE1-DB704A0BFC4E}"/>
              </a:ext>
            </a:extLst>
          </p:cNvPr>
          <p:cNvCxnSpPr/>
          <p:nvPr/>
        </p:nvCxnSpPr>
        <p:spPr>
          <a:xfrm flipH="1" flipV="1">
            <a:off x="3645183" y="5327890"/>
            <a:ext cx="218569" cy="477374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0C7ACC4D-A550-498A-BA54-0C1E09651B7A}"/>
              </a:ext>
            </a:extLst>
          </p:cNvPr>
          <p:cNvCxnSpPr/>
          <p:nvPr/>
        </p:nvCxnSpPr>
        <p:spPr>
          <a:xfrm flipH="1">
            <a:off x="4295800" y="2272942"/>
            <a:ext cx="1705877" cy="180413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09185FEE-23F2-416D-BA22-9CD614476A46}"/>
              </a:ext>
            </a:extLst>
          </p:cNvPr>
          <p:cNvSpPr txBox="1"/>
          <p:nvPr/>
        </p:nvSpPr>
        <p:spPr>
          <a:xfrm>
            <a:off x="8574906" y="2400748"/>
            <a:ext cx="3369499" cy="368799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endParaRPr lang="de-DE" sz="1400" dirty="0"/>
          </a:p>
          <a:p>
            <a:pPr marL="285750" indent="-285750" rtl="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it" sz="1400" b="0" i="0" u="none" strike="noStrike" dirty="0">
                <a:highlight>
                  <a:srgbClr val="000000">
                    <a:alpha val="0"/>
                  </a:srgbClr>
                </a:highlight>
                <a:latin typeface="Arial"/>
              </a:rPr>
              <a:t>Una voce dell'orario definisce l'ora di inizio per una nuova impostazione (modalità) </a:t>
            </a:r>
          </a:p>
          <a:p>
            <a:pPr marL="285750" indent="-285750" rtl="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it" sz="1400" b="0" i="0" u="none" strike="noStrike" dirty="0">
                <a:highlight>
                  <a:srgbClr val="000000">
                    <a:alpha val="0"/>
                  </a:srgbClr>
                </a:highlight>
                <a:latin typeface="Arial"/>
              </a:rPr>
              <a:t>La CU cambia lentamente dall'impostazione attuale alla nuova impostazione all'ora definita. </a:t>
            </a:r>
          </a:p>
          <a:p>
            <a:pPr marL="285750" indent="-285750" rtl="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it" sz="1400" b="0" i="0" u="none" strike="noStrike" dirty="0">
                <a:highlight>
                  <a:srgbClr val="000000">
                    <a:alpha val="0"/>
                  </a:srgbClr>
                </a:highlight>
                <a:latin typeface="Arial"/>
              </a:rPr>
              <a:t>La nuova impostazione sarà attiva fino a quando un evento di orario futuro non cambierà nuovamente la luce </a:t>
            </a:r>
          </a:p>
          <a:p>
            <a:pPr marL="266700" rtl="0">
              <a:lnSpc>
                <a:spcPct val="120000"/>
              </a:lnSpc>
            </a:pPr>
            <a:r>
              <a:rPr lang="it" sz="1400" b="0" i="0" u="none" strike="noStrike" dirty="0">
                <a:highlight>
                  <a:srgbClr val="000000">
                    <a:alpha val="0"/>
                  </a:srgbClr>
                </a:highlight>
                <a:latin typeface="Arial"/>
              </a:rPr>
              <a:t>O finché l'utente non ruota sulla CU per definire una nuova impostazione. </a:t>
            </a:r>
          </a:p>
          <a:p>
            <a:pPr marL="285750" indent="-285750" rtl="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it" sz="1400" b="0" i="0" u="none" strike="noStrike" dirty="0">
                <a:highlight>
                  <a:srgbClr val="000000">
                    <a:alpha val="0"/>
                  </a:srgbClr>
                </a:highlight>
                <a:latin typeface="Arial"/>
              </a:rPr>
              <a:t>Le interazioni dell'utente hanno sempre la priorità.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119EE88-687A-4213-AA6A-30F700EF05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56106" y="1945732"/>
            <a:ext cx="724198" cy="66752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02745937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D097B1E7-2D56-440C-9B48-9E310F4DCEFC}"/>
              </a:ext>
            </a:extLst>
          </p:cNvPr>
          <p:cNvSpPr/>
          <p:nvPr/>
        </p:nvSpPr>
        <p:spPr>
          <a:xfrm>
            <a:off x="191344" y="813088"/>
            <a:ext cx="2736304" cy="46166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IMPOSTARE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B08B611-D86E-4B40-95DD-391CE5BB17EC}"/>
              </a:ext>
            </a:extLst>
          </p:cNvPr>
          <p:cNvSpPr txBox="1"/>
          <p:nvPr/>
        </p:nvSpPr>
        <p:spPr>
          <a:xfrm>
            <a:off x="3134018" y="859254"/>
            <a:ext cx="9057982" cy="83099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66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App BIOLUX HCL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66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TIMETABLE Funzioni TT (salvataggio/cancellazione orari)</a:t>
            </a: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24B8EC8A-8357-41AE-89EF-C8F4D905B806}"/>
              </a:ext>
            </a:extLst>
          </p:cNvPr>
          <p:cNvSpPr txBox="1"/>
          <p:nvPr/>
        </p:nvSpPr>
        <p:spPr>
          <a:xfrm>
            <a:off x="216165" y="2235537"/>
            <a:ext cx="1919395" cy="3693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de-DE"/>
            </a:defPPr>
            <a:lvl1pPr lvl="0">
              <a:defRPr b="1">
                <a:solidFill>
                  <a:prstClr val="white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8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Orario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Grafik 4">
            <a:extLst>
              <a:ext uri="{FF2B5EF4-FFF2-40B4-BE49-F238E27FC236}">
                <a16:creationId xmlns:a16="http://schemas.microsoft.com/office/drawing/2014/main" id="{70640FED-27A7-463F-9F34-854123EAA2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85" y="3117075"/>
            <a:ext cx="1563003" cy="535473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21212CCA-F807-4E08-A339-C5159A5733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384" y="4164754"/>
            <a:ext cx="1563004" cy="1828208"/>
          </a:xfrm>
          <a:prstGeom prst="rect">
            <a:avLst/>
          </a:prstGeom>
        </p:spPr>
      </p:pic>
      <p:cxnSp>
        <p:nvCxnSpPr>
          <p:cNvPr id="11" name="Straight Connector 5">
            <a:extLst>
              <a:ext uri="{FF2B5EF4-FFF2-40B4-BE49-F238E27FC236}">
                <a16:creationId xmlns:a16="http://schemas.microsoft.com/office/drawing/2014/main" id="{25927DC8-B322-4880-A6DC-0CEFE45E6191}"/>
              </a:ext>
            </a:extLst>
          </p:cNvPr>
          <p:cNvCxnSpPr/>
          <p:nvPr/>
        </p:nvCxnSpPr>
        <p:spPr>
          <a:xfrm flipH="1">
            <a:off x="191344" y="1641223"/>
            <a:ext cx="27363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D197A87E-8F84-4B38-A6CF-79B3D192B7DE}"/>
              </a:ext>
            </a:extLst>
          </p:cNvPr>
          <p:cNvSpPr txBox="1"/>
          <p:nvPr/>
        </p:nvSpPr>
        <p:spPr>
          <a:xfrm>
            <a:off x="8398404" y="5205619"/>
            <a:ext cx="3242211" cy="54790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>
              <a:lnSpc>
                <a:spcPct val="110000"/>
              </a:lnSpc>
            </a:pPr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Le impostazioni correnti possono essere salvate come modello per un uso futuro</a:t>
            </a:r>
            <a:endParaRPr lang="de-DE" sz="1400"/>
          </a:p>
        </p:txBody>
      </p:sp>
      <p:pic>
        <p:nvPicPr>
          <p:cNvPr id="7" name="Picture 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7DC9707-BDA2-45C0-9B91-FED761A8C5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610" y="1892334"/>
            <a:ext cx="1919756" cy="3414606"/>
          </a:xfrm>
          <a:prstGeom prst="rect">
            <a:avLst/>
          </a:prstGeom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419E6F2-3A05-4CD6-B829-FAC6A1AD77ED}"/>
              </a:ext>
            </a:extLst>
          </p:cNvPr>
          <p:cNvCxnSpPr>
            <a:cxnSpLocks/>
          </p:cNvCxnSpPr>
          <p:nvPr/>
        </p:nvCxnSpPr>
        <p:spPr>
          <a:xfrm flipV="1">
            <a:off x="4223792" y="5157192"/>
            <a:ext cx="597908" cy="351831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25FC50BF-B097-40F1-9293-6F6132924A30}"/>
              </a:ext>
            </a:extLst>
          </p:cNvPr>
          <p:cNvSpPr txBox="1"/>
          <p:nvPr/>
        </p:nvSpPr>
        <p:spPr>
          <a:xfrm>
            <a:off x="3223801" y="5509023"/>
            <a:ext cx="2467291" cy="102188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>
              <a:lnSpc>
                <a:spcPct val="110000"/>
              </a:lnSpc>
            </a:pPr>
            <a:r>
              <a:rPr lang="it" sz="1400" b="0" i="0" u="none" strike="noStrike" dirty="0">
                <a:highlight>
                  <a:srgbClr val="000000">
                    <a:alpha val="0"/>
                  </a:srgbClr>
                </a:highlight>
                <a:latin typeface="Arial"/>
              </a:rPr>
              <a:t>Nella visualizzazione elenco e nella panoramica è possibile fare clic su ALTRO per aprire ulteriori opzioni per l'orario</a:t>
            </a:r>
            <a:endParaRPr lang="de-DE" sz="14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BB05BB9-D14E-4DCB-AD25-B4C61517E07F}"/>
              </a:ext>
            </a:extLst>
          </p:cNvPr>
          <p:cNvSpPr txBox="1"/>
          <p:nvPr/>
        </p:nvSpPr>
        <p:spPr>
          <a:xfrm>
            <a:off x="8415052" y="3280969"/>
            <a:ext cx="3422907" cy="149585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>
              <a:lnSpc>
                <a:spcPct val="110000"/>
              </a:lnSpc>
            </a:pPr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Un orario salvato può essere caricato nella CU per l'uso.</a:t>
            </a:r>
          </a:p>
          <a:p>
            <a:pPr rtl="0">
              <a:lnSpc>
                <a:spcPct val="110000"/>
              </a:lnSpc>
            </a:pPr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Scheda Modifica, seleziona TT e scheda "Utilizza orari".</a:t>
            </a:r>
            <a:b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</a:br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Il TT attivo viene perso, se non è stato salvato prima come modello</a:t>
            </a:r>
            <a:endParaRPr lang="de-DE" sz="1400"/>
          </a:p>
        </p:txBody>
      </p:sp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94D035B3-A012-429F-B870-FE40E697E9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1853" y="1892334"/>
            <a:ext cx="2092211" cy="3721345"/>
          </a:xfrm>
          <a:prstGeom prst="rect">
            <a:avLst/>
          </a:prstGeom>
        </p:spPr>
      </p:pic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0C7ACC4D-A550-498A-BA54-0C1E09651B7A}"/>
              </a:ext>
            </a:extLst>
          </p:cNvPr>
          <p:cNvCxnSpPr>
            <a:stCxn id="21" idx="1"/>
          </p:cNvCxnSpPr>
          <p:nvPr/>
        </p:nvCxnSpPr>
        <p:spPr>
          <a:xfrm flipH="1" flipV="1">
            <a:off x="6719206" y="4365104"/>
            <a:ext cx="1679198" cy="1114469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AFFFA5CF-BFE4-42ED-8D4E-C3E5C3193E2C}"/>
              </a:ext>
            </a:extLst>
          </p:cNvPr>
          <p:cNvSpPr txBox="1"/>
          <p:nvPr/>
        </p:nvSpPr>
        <p:spPr>
          <a:xfrm>
            <a:off x="8433732" y="2189807"/>
            <a:ext cx="3422908" cy="7848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>
              <a:lnSpc>
                <a:spcPct val="110000"/>
              </a:lnSpc>
            </a:pPr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Le impostazioni correnti possono essere salvate come file CSV e inviate via e-mail per un uso futuro</a:t>
            </a:r>
            <a:b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</a:br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 (vedi modifica dei file CSV)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6A4B3C14-16A6-4300-BF03-CB9B2CCDCC7E}"/>
              </a:ext>
            </a:extLst>
          </p:cNvPr>
          <p:cNvCxnSpPr/>
          <p:nvPr/>
        </p:nvCxnSpPr>
        <p:spPr>
          <a:xfrm flipH="1">
            <a:off x="6719206" y="2420203"/>
            <a:ext cx="1714526" cy="722208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648091D6-320F-491F-ADE1-DB704A0BFC4E}"/>
              </a:ext>
            </a:extLst>
          </p:cNvPr>
          <p:cNvCxnSpPr/>
          <p:nvPr/>
        </p:nvCxnSpPr>
        <p:spPr>
          <a:xfrm flipH="1" flipV="1">
            <a:off x="7640485" y="3280969"/>
            <a:ext cx="704340" cy="309985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4055884700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D097B1E7-2D56-440C-9B48-9E310F4DCEFC}"/>
              </a:ext>
            </a:extLst>
          </p:cNvPr>
          <p:cNvSpPr/>
          <p:nvPr/>
        </p:nvSpPr>
        <p:spPr>
          <a:xfrm>
            <a:off x="191344" y="813088"/>
            <a:ext cx="2736304" cy="46166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IMPOSTARE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B08B611-D86E-4B40-95DD-391CE5BB17EC}"/>
              </a:ext>
            </a:extLst>
          </p:cNvPr>
          <p:cNvSpPr txBox="1"/>
          <p:nvPr/>
        </p:nvSpPr>
        <p:spPr>
          <a:xfrm>
            <a:off x="3134018" y="859254"/>
            <a:ext cx="9057982" cy="83099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66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App BIOLUX HCL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66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Funzioni ORARI (salvataggio/cancellazione modelli orari)</a:t>
            </a: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24B8EC8A-8357-41AE-89EF-C8F4D905B806}"/>
              </a:ext>
            </a:extLst>
          </p:cNvPr>
          <p:cNvSpPr txBox="1"/>
          <p:nvPr/>
        </p:nvSpPr>
        <p:spPr>
          <a:xfrm>
            <a:off x="216165" y="2235537"/>
            <a:ext cx="1919395" cy="3693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de-DE"/>
            </a:defPPr>
            <a:lvl1pPr lvl="0">
              <a:defRPr b="1">
                <a:solidFill>
                  <a:prstClr val="white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8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Orario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Grafik 4">
            <a:extLst>
              <a:ext uri="{FF2B5EF4-FFF2-40B4-BE49-F238E27FC236}">
                <a16:creationId xmlns:a16="http://schemas.microsoft.com/office/drawing/2014/main" id="{70640FED-27A7-463F-9F34-854123EAA2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85" y="3117075"/>
            <a:ext cx="1563003" cy="535473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21212CCA-F807-4E08-A339-C5159A5733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384" y="4164754"/>
            <a:ext cx="1563004" cy="1828208"/>
          </a:xfrm>
          <a:prstGeom prst="rect">
            <a:avLst/>
          </a:prstGeom>
        </p:spPr>
      </p:pic>
      <p:cxnSp>
        <p:nvCxnSpPr>
          <p:cNvPr id="11" name="Straight Connector 5">
            <a:extLst>
              <a:ext uri="{FF2B5EF4-FFF2-40B4-BE49-F238E27FC236}">
                <a16:creationId xmlns:a16="http://schemas.microsoft.com/office/drawing/2014/main" id="{25927DC8-B322-4880-A6DC-0CEFE45E6191}"/>
              </a:ext>
            </a:extLst>
          </p:cNvPr>
          <p:cNvCxnSpPr/>
          <p:nvPr/>
        </p:nvCxnSpPr>
        <p:spPr>
          <a:xfrm flipH="1">
            <a:off x="191344" y="1641223"/>
            <a:ext cx="27363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25FC50BF-B097-40F1-9293-6F6132924A30}"/>
              </a:ext>
            </a:extLst>
          </p:cNvPr>
          <p:cNvSpPr txBox="1"/>
          <p:nvPr/>
        </p:nvSpPr>
        <p:spPr>
          <a:xfrm>
            <a:off x="3268602" y="5483784"/>
            <a:ext cx="2720355" cy="110267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>
              <a:lnSpc>
                <a:spcPct val="120000"/>
              </a:lnSpc>
            </a:pPr>
            <a:r>
              <a:rPr lang="it" sz="1400" b="0" i="0" u="none" strike="noStrike" dirty="0">
                <a:highlight>
                  <a:srgbClr val="000000">
                    <a:alpha val="0"/>
                  </a:srgbClr>
                </a:highlight>
                <a:latin typeface="Arial"/>
              </a:rPr>
              <a:t>Nella panoramica della camera puoi cliccare su ALTRO per aprire ulteriori opzioni per l'orario</a:t>
            </a:r>
            <a:endParaRPr lang="de-DE" sz="1400" dirty="0"/>
          </a:p>
        </p:txBody>
      </p:sp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B5D41F59-307E-4C46-8BA0-8BF9C41CE7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9087" y="1846606"/>
            <a:ext cx="1917331" cy="3410293"/>
          </a:xfrm>
          <a:prstGeom prst="rect">
            <a:avLst/>
          </a:prstGeom>
        </p:spPr>
      </p:pic>
      <p:pic>
        <p:nvPicPr>
          <p:cNvPr id="14" name="Picture 1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48D89F0E-C0A6-4136-9613-22F27A3390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1984" y="1845005"/>
            <a:ext cx="1958784" cy="3484025"/>
          </a:xfrm>
          <a:prstGeom prst="rect">
            <a:avLst/>
          </a:prstGeom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419E6F2-3A05-4CD6-B829-FAC6A1AD77ED}"/>
              </a:ext>
            </a:extLst>
          </p:cNvPr>
          <p:cNvCxnSpPr>
            <a:cxnSpLocks/>
            <a:stCxn id="19" idx="0"/>
          </p:cNvCxnSpPr>
          <p:nvPr/>
        </p:nvCxnSpPr>
        <p:spPr>
          <a:xfrm flipV="1">
            <a:off x="4628780" y="5130679"/>
            <a:ext cx="161644" cy="353105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30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F0055C4D-05A6-4252-B4E3-6C2CCCAE3CB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9602" y="1844824"/>
            <a:ext cx="1958886" cy="348420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D35FE4AA-A7AF-49F7-96F9-BD7FBC15EF78}"/>
              </a:ext>
            </a:extLst>
          </p:cNvPr>
          <p:cNvSpPr txBox="1"/>
          <p:nvPr/>
        </p:nvSpPr>
        <p:spPr>
          <a:xfrm>
            <a:off x="5854373" y="5330631"/>
            <a:ext cx="6054166" cy="136120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 rtl="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Selezionare un orario per visualizzarlo o modificarlo e sovrascrivere il modello senza caricarlo in Centrale. </a:t>
            </a:r>
            <a:b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</a:br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Questo deve essere fatto dopo aver selezionato una stanza.</a:t>
            </a:r>
          </a:p>
          <a:p>
            <a:pPr marL="285750" indent="-285750" rtl="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Cancella un orario a sinistra per eliminare l'intero modello. L'orario attivo nella CU rimane.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63131046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D097B1E7-2D56-440C-9B48-9E310F4DCEFC}"/>
              </a:ext>
            </a:extLst>
          </p:cNvPr>
          <p:cNvSpPr/>
          <p:nvPr/>
        </p:nvSpPr>
        <p:spPr>
          <a:xfrm>
            <a:off x="191344" y="813088"/>
            <a:ext cx="2736304" cy="46166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IMPOSTARE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B08B611-D86E-4B40-95DD-391CE5BB17EC}"/>
              </a:ext>
            </a:extLst>
          </p:cNvPr>
          <p:cNvSpPr txBox="1"/>
          <p:nvPr/>
        </p:nvSpPr>
        <p:spPr>
          <a:xfrm>
            <a:off x="3134018" y="859254"/>
            <a:ext cx="9057982" cy="83099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>
              <a:defRPr/>
            </a:pPr>
            <a:r>
              <a:rPr kumimoji="0" lang="it" sz="2400" b="1" i="0" u="none" strike="noStrike" kern="1200" cap="none" spc="0" normalizeH="0" baseline="0" noProof="0" dirty="0">
                <a:solidFill>
                  <a:srgbClr val="FF66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App BIOLUX HCL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300" b="1" i="0" u="none" strike="noStrike" kern="1200" cap="none" spc="0" normalizeH="0" baseline="0" noProof="0" dirty="0">
                <a:solidFill>
                  <a:srgbClr val="FF66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TIMETABLE Funzioni TT (modifica e condivisione di file csv)</a:t>
            </a: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24B8EC8A-8357-41AE-89EF-C8F4D905B806}"/>
              </a:ext>
            </a:extLst>
          </p:cNvPr>
          <p:cNvSpPr txBox="1"/>
          <p:nvPr/>
        </p:nvSpPr>
        <p:spPr>
          <a:xfrm>
            <a:off x="216165" y="2235537"/>
            <a:ext cx="1919395" cy="3693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de-DE"/>
            </a:defPPr>
            <a:lvl1pPr lvl="0">
              <a:defRPr b="1">
                <a:solidFill>
                  <a:prstClr val="white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8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Orario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Grafik 4">
            <a:extLst>
              <a:ext uri="{FF2B5EF4-FFF2-40B4-BE49-F238E27FC236}">
                <a16:creationId xmlns:a16="http://schemas.microsoft.com/office/drawing/2014/main" id="{70640FED-27A7-463F-9F34-854123EAA2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697" y="2975543"/>
            <a:ext cx="1563003" cy="535473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21212CCA-F807-4E08-A339-C5159A5733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384" y="4164754"/>
            <a:ext cx="1563004" cy="1828208"/>
          </a:xfrm>
          <a:prstGeom prst="rect">
            <a:avLst/>
          </a:prstGeom>
        </p:spPr>
      </p:pic>
      <p:cxnSp>
        <p:nvCxnSpPr>
          <p:cNvPr id="11" name="Straight Connector 5">
            <a:extLst>
              <a:ext uri="{FF2B5EF4-FFF2-40B4-BE49-F238E27FC236}">
                <a16:creationId xmlns:a16="http://schemas.microsoft.com/office/drawing/2014/main" id="{25927DC8-B322-4880-A6DC-0CEFE45E6191}"/>
              </a:ext>
            </a:extLst>
          </p:cNvPr>
          <p:cNvCxnSpPr/>
          <p:nvPr/>
        </p:nvCxnSpPr>
        <p:spPr>
          <a:xfrm flipH="1">
            <a:off x="191344" y="1641223"/>
            <a:ext cx="27363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25FC50BF-B097-40F1-9293-6F6132924A30}"/>
              </a:ext>
            </a:extLst>
          </p:cNvPr>
          <p:cNvSpPr txBox="1"/>
          <p:nvPr/>
        </p:nvSpPr>
        <p:spPr>
          <a:xfrm>
            <a:off x="3212848" y="1772816"/>
            <a:ext cx="8382690" cy="7848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>
              <a:lnSpc>
                <a:spcPct val="110000"/>
              </a:lnSpc>
            </a:pPr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Nella panoramica della stanza puoi cliccare su ALTRO per aprire ulteriori opzioni per l'orario e poi cliccare su Backup e-mail per inviare l'orario come testo e-mail e come file CSV a un account e-mail. Il destinatario dell'e-mail può aprire e modificare il file CSV, aggiungere nuove voci, modificare o eliminare voci esistenti e salvarlo come file CSV.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AA6BEF-4F39-4E09-B417-7D77D4F8F9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7717" y="2923239"/>
            <a:ext cx="2236576" cy="264192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A2780DBE-9174-4217-BAF9-6372F3812B61}"/>
              </a:ext>
            </a:extLst>
          </p:cNvPr>
          <p:cNvSpPr txBox="1"/>
          <p:nvPr/>
        </p:nvSpPr>
        <p:spPr>
          <a:xfrm>
            <a:off x="3276972" y="5723532"/>
            <a:ext cx="8108956" cy="7848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>
              <a:lnSpc>
                <a:spcPct val="110000"/>
              </a:lnSpc>
            </a:pPr>
            <a:r>
              <a:rPr lang="it" sz="1400" b="0" i="0" u="none" strike="noStrike" dirty="0">
                <a:highlight>
                  <a:srgbClr val="000000">
                    <a:alpha val="0"/>
                  </a:srgbClr>
                </a:highlight>
                <a:latin typeface="Arial"/>
              </a:rPr>
              <a:t>Invia il file csv a un account e-mail che può essere aperto sul cellulare con l'app BIOLUX installata. </a:t>
            </a:r>
          </a:p>
          <a:p>
            <a:pPr rtl="0">
              <a:lnSpc>
                <a:spcPct val="110000"/>
              </a:lnSpc>
            </a:pPr>
            <a:r>
              <a:rPr lang="it" sz="1400" b="0" i="0" u="none" strike="noStrike" dirty="0">
                <a:highlight>
                  <a:srgbClr val="000000">
                    <a:alpha val="0"/>
                  </a:srgbClr>
                </a:highlight>
                <a:latin typeface="Arial"/>
              </a:rPr>
              <a:t>Apri l'e-mail ricevuta sul tuo telefonino, seleziona il file csv e condividilo con l'app BIOLUX. </a:t>
            </a:r>
          </a:p>
          <a:p>
            <a:pPr rtl="0">
              <a:lnSpc>
                <a:spcPct val="110000"/>
              </a:lnSpc>
            </a:pPr>
            <a:r>
              <a:rPr lang="it" sz="1400" b="0" i="0" u="none" strike="noStrike" dirty="0">
                <a:highlight>
                  <a:srgbClr val="000000">
                    <a:alpha val="0"/>
                  </a:srgbClr>
                </a:highlight>
                <a:latin typeface="Arial"/>
              </a:rPr>
              <a:t>Salva l'orario, seleziona la stanza per la quale deve essere utilizzato e apri l'orario salvato. </a:t>
            </a:r>
          </a:p>
        </p:txBody>
      </p:sp>
      <p:pic>
        <p:nvPicPr>
          <p:cNvPr id="13" name="Picture 1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296F511B-119C-4566-A838-5C4A594460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946" y="2863240"/>
            <a:ext cx="1499435" cy="2666996"/>
          </a:xfrm>
          <a:prstGeom prst="rect">
            <a:avLst/>
          </a:prstGeom>
        </p:spPr>
      </p:pic>
      <p:pic>
        <p:nvPicPr>
          <p:cNvPr id="17" name="Picture 1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35BECE88-2C39-4147-A5B4-79E15F9547A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8312" y="2886622"/>
            <a:ext cx="1514274" cy="2693390"/>
          </a:xfrm>
          <a:prstGeom prst="rect">
            <a:avLst/>
          </a:prstGeom>
        </p:spPr>
      </p:pic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3A1BFDFF-4478-49F1-9007-8CDE8CE44019}"/>
              </a:ext>
            </a:extLst>
          </p:cNvPr>
          <p:cNvCxnSpPr/>
          <p:nvPr/>
        </p:nvCxnSpPr>
        <p:spPr>
          <a:xfrm flipV="1">
            <a:off x="7055398" y="4665757"/>
            <a:ext cx="1046463" cy="136379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647F83C4-B71E-43FD-A11C-4783F4ECD741}"/>
              </a:ext>
            </a:extLst>
          </p:cNvPr>
          <p:cNvCxnSpPr/>
          <p:nvPr/>
        </p:nvCxnSpPr>
        <p:spPr>
          <a:xfrm flipH="1">
            <a:off x="6246838" y="2652438"/>
            <a:ext cx="1276443" cy="1682485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C46E57DE-B308-4AB2-A625-E9A2138E1B63}"/>
              </a:ext>
            </a:extLst>
          </p:cNvPr>
          <p:cNvCxnSpPr/>
          <p:nvPr/>
        </p:nvCxnSpPr>
        <p:spPr>
          <a:xfrm flipV="1">
            <a:off x="6359844" y="3243280"/>
            <a:ext cx="1403121" cy="2452897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419E6F2-3A05-4CD6-B829-FAC6A1AD77ED}"/>
              </a:ext>
            </a:extLst>
          </p:cNvPr>
          <p:cNvCxnSpPr/>
          <p:nvPr/>
        </p:nvCxnSpPr>
        <p:spPr>
          <a:xfrm>
            <a:off x="4057647" y="2504861"/>
            <a:ext cx="362343" cy="113857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A45747B-8C22-4E76-AD4A-0F2B9C025D56}"/>
              </a:ext>
            </a:extLst>
          </p:cNvPr>
          <p:cNvGrpSpPr/>
          <p:nvPr/>
        </p:nvGrpSpPr>
        <p:grpSpPr>
          <a:xfrm>
            <a:off x="9871654" y="2911972"/>
            <a:ext cx="1514274" cy="2693388"/>
            <a:chOff x="9792824" y="2864403"/>
            <a:chExt cx="1514274" cy="2693388"/>
          </a:xfrm>
        </p:grpSpPr>
        <p:pic>
          <p:nvPicPr>
            <p:cNvPr id="22" name="Picture 21" descr="Graphical user interface, text, application, chat or text message&#10;&#10;Description automatically generated">
              <a:extLst>
                <a:ext uri="{FF2B5EF4-FFF2-40B4-BE49-F238E27FC236}">
                  <a16:creationId xmlns:a16="http://schemas.microsoft.com/office/drawing/2014/main" id="{5E52360C-D725-4EE1-A00D-276F8D2BDCE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92824" y="2864403"/>
              <a:ext cx="1514274" cy="2693388"/>
            </a:xfrm>
            <a:prstGeom prst="rect">
              <a:avLst/>
            </a:prstGeom>
          </p:spPr>
        </p:pic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94BF9E63-C852-4CDE-93FD-7BD6A4CDC50D}"/>
                </a:ext>
              </a:extLst>
            </p:cNvPr>
            <p:cNvSpPr/>
            <p:nvPr/>
          </p:nvSpPr>
          <p:spPr>
            <a:xfrm>
              <a:off x="9792824" y="4509120"/>
              <a:ext cx="757137" cy="5040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</a:pPr>
              <a:endParaRPr lang="de-DE" sz="1400" err="1"/>
            </a:p>
          </p:txBody>
        </p:sp>
      </p:grp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2B6D9BDB-DDE4-4241-90EE-2D98F5DC9ACF}"/>
              </a:ext>
            </a:extLst>
          </p:cNvPr>
          <p:cNvCxnSpPr/>
          <p:nvPr/>
        </p:nvCxnSpPr>
        <p:spPr>
          <a:xfrm flipV="1">
            <a:off x="9407933" y="3190975"/>
            <a:ext cx="1807532" cy="3077172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70C56D0A-3980-4DE5-81D8-9BB6EA5226D4}"/>
              </a:ext>
            </a:extLst>
          </p:cNvPr>
          <p:cNvCxnSpPr>
            <a:cxnSpLocks/>
          </p:cNvCxnSpPr>
          <p:nvPr/>
        </p:nvCxnSpPr>
        <p:spPr>
          <a:xfrm flipV="1">
            <a:off x="10272464" y="5530236"/>
            <a:ext cx="153876" cy="462726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8D2D4F4F-038C-447A-A86A-2E29CFA7A69F}"/>
              </a:ext>
            </a:extLst>
          </p:cNvPr>
          <p:cNvSpPr/>
          <p:nvPr/>
        </p:nvSpPr>
        <p:spPr>
          <a:xfrm>
            <a:off x="7896200" y="5219476"/>
            <a:ext cx="1446386" cy="476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err="1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29557863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D097B1E7-2D56-440C-9B48-9E310F4DCEFC}"/>
              </a:ext>
            </a:extLst>
          </p:cNvPr>
          <p:cNvSpPr/>
          <p:nvPr/>
        </p:nvSpPr>
        <p:spPr>
          <a:xfrm>
            <a:off x="191344" y="813088"/>
            <a:ext cx="2736304" cy="46166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IMPOSTARE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B08B611-D86E-4B40-95DD-391CE5BB17EC}"/>
              </a:ext>
            </a:extLst>
          </p:cNvPr>
          <p:cNvSpPr txBox="1"/>
          <p:nvPr/>
        </p:nvSpPr>
        <p:spPr>
          <a:xfrm>
            <a:off x="3134018" y="859254"/>
            <a:ext cx="8628594" cy="80021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>
              <a:defRPr/>
            </a:pPr>
            <a:r>
              <a:rPr kumimoji="0" lang="it" sz="2400" b="1" i="0" u="none" strike="noStrike" kern="1200" cap="none" spc="0" normalizeH="0" baseline="0" noProof="0" dirty="0">
                <a:solidFill>
                  <a:srgbClr val="FF66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App BIOLUX HCL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b="1" i="0" u="none" strike="noStrike" kern="1200" cap="none" spc="0" normalizeH="0" baseline="0" noProof="0" dirty="0">
                <a:solidFill>
                  <a:srgbClr val="FF66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Ulteriori funzioni dell'app (Impostazione e configurazione del sensore Zigbee)</a:t>
            </a: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24B8EC8A-8357-41AE-89EF-C8F4D905B806}"/>
              </a:ext>
            </a:extLst>
          </p:cNvPr>
          <p:cNvSpPr txBox="1"/>
          <p:nvPr/>
        </p:nvSpPr>
        <p:spPr>
          <a:xfrm>
            <a:off x="216165" y="2235537"/>
            <a:ext cx="1919395" cy="65251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de-DE"/>
            </a:defPPr>
            <a:lvl1pPr lvl="0">
              <a:defRPr b="1">
                <a:solidFill>
                  <a:prstClr val="white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8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Configurazione del sensore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Grafik 4">
            <a:extLst>
              <a:ext uri="{FF2B5EF4-FFF2-40B4-BE49-F238E27FC236}">
                <a16:creationId xmlns:a16="http://schemas.microsoft.com/office/drawing/2014/main" id="{28A8F681-5214-4EEE-9554-0D900CB73D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556" y="3214630"/>
            <a:ext cx="1563003" cy="535473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BB5D1CF4-024A-4BB6-B631-A6EB19E32C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384" y="4164754"/>
            <a:ext cx="1563004" cy="1828208"/>
          </a:xfrm>
          <a:prstGeom prst="rect">
            <a:avLst/>
          </a:prstGeom>
        </p:spPr>
      </p:pic>
      <p:cxnSp>
        <p:nvCxnSpPr>
          <p:cNvPr id="10" name="Straight Connector 5">
            <a:extLst>
              <a:ext uri="{FF2B5EF4-FFF2-40B4-BE49-F238E27FC236}">
                <a16:creationId xmlns:a16="http://schemas.microsoft.com/office/drawing/2014/main" id="{3EFB3BB1-3D77-446C-ACDC-9BB9188B42D8}"/>
              </a:ext>
            </a:extLst>
          </p:cNvPr>
          <p:cNvCxnSpPr/>
          <p:nvPr/>
        </p:nvCxnSpPr>
        <p:spPr>
          <a:xfrm flipH="1">
            <a:off x="191344" y="1641223"/>
            <a:ext cx="27363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Graphical user interface, application&#10;&#10;Description automatically generated with medium confidence">
            <a:extLst>
              <a:ext uri="{FF2B5EF4-FFF2-40B4-BE49-F238E27FC236}">
                <a16:creationId xmlns:a16="http://schemas.microsoft.com/office/drawing/2014/main" id="{682BE589-DF03-49DC-AB2B-2F5713703A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680" y="1820580"/>
            <a:ext cx="2235456" cy="3976132"/>
          </a:xfrm>
          <a:prstGeom prst="rect">
            <a:avLst/>
          </a:prstGeom>
        </p:spPr>
      </p:pic>
      <p:pic>
        <p:nvPicPr>
          <p:cNvPr id="12" name="Picture 11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111BEEAE-52D1-44F7-A3E1-8EB32DBFCEA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190" y="1820579"/>
            <a:ext cx="2235457" cy="397613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B48CFB2-56BD-4B07-86D3-F9ECA4B5913D}"/>
              </a:ext>
            </a:extLst>
          </p:cNvPr>
          <p:cNvSpPr txBox="1"/>
          <p:nvPr/>
        </p:nvSpPr>
        <p:spPr>
          <a:xfrm>
            <a:off x="3129969" y="5946928"/>
            <a:ext cx="2664296" cy="5856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>
              <a:lnSpc>
                <a:spcPct val="120000"/>
              </a:lnSpc>
            </a:pPr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Nella panoramica della stanza, sezione SENSORI, selezionare il sensore</a:t>
            </a:r>
            <a:endParaRPr lang="de-DE" sz="14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7CF1864-A67D-43CD-BB72-BED0E9CEFC73}"/>
              </a:ext>
            </a:extLst>
          </p:cNvPr>
          <p:cNvSpPr txBox="1"/>
          <p:nvPr/>
        </p:nvSpPr>
        <p:spPr>
          <a:xfrm>
            <a:off x="5933190" y="5874628"/>
            <a:ext cx="3475178" cy="84414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>
              <a:lnSpc>
                <a:spcPct val="120000"/>
              </a:lnSpc>
            </a:pPr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Tab su TEST fa lampeggiare una luce rossa sul sensore per 15 secondi per indicare che il sensore è nella rete Zigbee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C94FF55-7EA3-45B0-8F4C-41E7E1C7F919}"/>
              </a:ext>
            </a:extLst>
          </p:cNvPr>
          <p:cNvCxnSpPr>
            <a:stCxn id="28" idx="1"/>
          </p:cNvCxnSpPr>
          <p:nvPr/>
        </p:nvCxnSpPr>
        <p:spPr>
          <a:xfrm flipH="1">
            <a:off x="8074589" y="2687496"/>
            <a:ext cx="533884" cy="1027436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47570A0-9655-4AFF-A8CA-3095EB1A7D30}"/>
              </a:ext>
            </a:extLst>
          </p:cNvPr>
          <p:cNvCxnSpPr/>
          <p:nvPr/>
        </p:nvCxnSpPr>
        <p:spPr>
          <a:xfrm flipH="1" flipV="1">
            <a:off x="6552428" y="5606285"/>
            <a:ext cx="219411" cy="343421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8E96A09-2AFD-4C69-A13D-635494440709}"/>
              </a:ext>
            </a:extLst>
          </p:cNvPr>
          <p:cNvCxnSpPr/>
          <p:nvPr/>
        </p:nvCxnSpPr>
        <p:spPr>
          <a:xfrm flipH="1" flipV="1">
            <a:off x="4691161" y="4068502"/>
            <a:ext cx="243791" cy="1952981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7984E2CD-F0AF-40C0-952F-F9D750084CC8}"/>
              </a:ext>
            </a:extLst>
          </p:cNvPr>
          <p:cNvSpPr txBox="1"/>
          <p:nvPr/>
        </p:nvSpPr>
        <p:spPr>
          <a:xfrm>
            <a:off x="8608473" y="2394691"/>
            <a:ext cx="3073233" cy="5856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>
              <a:lnSpc>
                <a:spcPct val="120000"/>
              </a:lnSpc>
            </a:pPr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Il sensore deve essere abilitato se la funzione è richiesta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632E026-8BE3-40C7-B6D9-A470FDBCEF38}"/>
              </a:ext>
            </a:extLst>
          </p:cNvPr>
          <p:cNvSpPr txBox="1"/>
          <p:nvPr/>
        </p:nvSpPr>
        <p:spPr>
          <a:xfrm>
            <a:off x="8510416" y="4769341"/>
            <a:ext cx="2849688" cy="5856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>
              <a:lnSpc>
                <a:spcPct val="120000"/>
              </a:lnSpc>
            </a:pPr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Scheda sulla configurazione del sensore</a:t>
            </a:r>
            <a:endParaRPr lang="de-DE" sz="1400"/>
          </a:p>
          <a:p>
            <a:pPr rtl="0">
              <a:lnSpc>
                <a:spcPct val="120000"/>
              </a:lnSpc>
            </a:pPr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Vedi pagina successiva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B65AD96-A264-41D7-8E0F-7E5DF72E91C8}"/>
              </a:ext>
            </a:extLst>
          </p:cNvPr>
          <p:cNvSpPr txBox="1"/>
          <p:nvPr/>
        </p:nvSpPr>
        <p:spPr>
          <a:xfrm>
            <a:off x="8348600" y="3613363"/>
            <a:ext cx="3333106" cy="84414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>
              <a:lnSpc>
                <a:spcPct val="120000"/>
              </a:lnSpc>
            </a:pPr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Se il sensore reagisce in modo troppo forte in ambienti rumorosi, è possibile abilitare una bassa sensibilità per evitare false ON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5E5D0BAA-EC26-435B-8E0E-A626C7701FE4}"/>
              </a:ext>
            </a:extLst>
          </p:cNvPr>
          <p:cNvCxnSpPr>
            <a:stCxn id="33" idx="1"/>
          </p:cNvCxnSpPr>
          <p:nvPr/>
        </p:nvCxnSpPr>
        <p:spPr>
          <a:xfrm flipH="1">
            <a:off x="7928566" y="4035434"/>
            <a:ext cx="420034" cy="129571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0F071822-5910-4CB7-B3F6-D33E589DDAEE}"/>
              </a:ext>
            </a:extLst>
          </p:cNvPr>
          <p:cNvSpPr txBox="1"/>
          <p:nvPr/>
        </p:nvSpPr>
        <p:spPr>
          <a:xfrm>
            <a:off x="5947862" y="4031191"/>
            <a:ext cx="1829566" cy="6830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pPr rtl="0">
              <a:lnSpc>
                <a:spcPct val="120000"/>
              </a:lnSpc>
            </a:pPr>
            <a:r>
              <a:rPr lang="it" sz="1100" b="0" i="0" u="none" strike="noStrike">
                <a:solidFill>
                  <a:srgbClr val="0D0D0D"/>
                </a:solidFill>
                <a:highlight>
                  <a:srgbClr val="000000">
                    <a:alpha val="0"/>
                  </a:srgbClr>
                </a:highlight>
                <a:latin typeface="Arial"/>
              </a:rPr>
              <a:t>Ridurre la sensibilità per evitare false ON (ad es. in ambienti rumorosi)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537F7C2-A25C-45CE-B017-36F3A6C8F18D}"/>
              </a:ext>
            </a:extLst>
          </p:cNvPr>
          <p:cNvSpPr/>
          <p:nvPr/>
        </p:nvSpPr>
        <p:spPr>
          <a:xfrm>
            <a:off x="7737323" y="4340860"/>
            <a:ext cx="391219" cy="1446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err="1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D0E59FE0-C65D-4FB1-B186-A42660D28430}"/>
              </a:ext>
            </a:extLst>
          </p:cNvPr>
          <p:cNvCxnSpPr/>
          <p:nvPr/>
        </p:nvCxnSpPr>
        <p:spPr>
          <a:xfrm flipH="1" flipV="1">
            <a:off x="7471546" y="4581323"/>
            <a:ext cx="1122066" cy="401283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346706689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D097B1E7-2D56-440C-9B48-9E310F4DCEFC}"/>
              </a:ext>
            </a:extLst>
          </p:cNvPr>
          <p:cNvSpPr/>
          <p:nvPr/>
        </p:nvSpPr>
        <p:spPr>
          <a:xfrm>
            <a:off x="191344" y="813088"/>
            <a:ext cx="2736304" cy="46166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IMPOSTARE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B08B611-D86E-4B40-95DD-391CE5BB17EC}"/>
              </a:ext>
            </a:extLst>
          </p:cNvPr>
          <p:cNvSpPr txBox="1"/>
          <p:nvPr/>
        </p:nvSpPr>
        <p:spPr>
          <a:xfrm>
            <a:off x="3134018" y="859254"/>
            <a:ext cx="8628594" cy="80021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>
              <a:defRPr/>
            </a:pPr>
            <a:r>
              <a:rPr kumimoji="0" lang="it" sz="2400" b="1" i="0" u="none" strike="noStrike" kern="1200" cap="none" spc="0" normalizeH="0" baseline="0" noProof="0" dirty="0">
                <a:solidFill>
                  <a:srgbClr val="FF66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App BIOLUX HCL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700" b="1" i="0" u="none" strike="noStrike" kern="1200" cap="none" spc="0" normalizeH="0" baseline="0" noProof="0" dirty="0">
                <a:solidFill>
                  <a:srgbClr val="FF66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Ulteriori funzioni dell'app (Impostazione e configurazione del sensore Zigbee)</a:t>
            </a: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24B8EC8A-8357-41AE-89EF-C8F4D905B806}"/>
              </a:ext>
            </a:extLst>
          </p:cNvPr>
          <p:cNvSpPr txBox="1"/>
          <p:nvPr/>
        </p:nvSpPr>
        <p:spPr>
          <a:xfrm>
            <a:off x="216165" y="2235537"/>
            <a:ext cx="1919395" cy="64633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de-DE"/>
            </a:defPPr>
            <a:lvl1pPr lvl="0">
              <a:defRPr b="1">
                <a:solidFill>
                  <a:prstClr val="white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8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Configurazione del sensore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Grafik 4">
            <a:extLst>
              <a:ext uri="{FF2B5EF4-FFF2-40B4-BE49-F238E27FC236}">
                <a16:creationId xmlns:a16="http://schemas.microsoft.com/office/drawing/2014/main" id="{28A8F681-5214-4EEE-9554-0D900CB73D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188" y="3245962"/>
            <a:ext cx="1563003" cy="535473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BB5D1CF4-024A-4BB6-B631-A6EB19E32C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384" y="4164754"/>
            <a:ext cx="1563004" cy="1828208"/>
          </a:xfrm>
          <a:prstGeom prst="rect">
            <a:avLst/>
          </a:prstGeom>
        </p:spPr>
      </p:pic>
      <p:cxnSp>
        <p:nvCxnSpPr>
          <p:cNvPr id="10" name="Straight Connector 5">
            <a:extLst>
              <a:ext uri="{FF2B5EF4-FFF2-40B4-BE49-F238E27FC236}">
                <a16:creationId xmlns:a16="http://schemas.microsoft.com/office/drawing/2014/main" id="{3EFB3BB1-3D77-446C-ACDC-9BB9188B42D8}"/>
              </a:ext>
            </a:extLst>
          </p:cNvPr>
          <p:cNvCxnSpPr/>
          <p:nvPr/>
        </p:nvCxnSpPr>
        <p:spPr>
          <a:xfrm flipH="1">
            <a:off x="191344" y="1641223"/>
            <a:ext cx="27363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7984E2CD-F0AF-40C0-952F-F9D750084CC8}"/>
              </a:ext>
            </a:extLst>
          </p:cNvPr>
          <p:cNvSpPr txBox="1"/>
          <p:nvPr/>
        </p:nvSpPr>
        <p:spPr>
          <a:xfrm>
            <a:off x="6242648" y="1994323"/>
            <a:ext cx="5519964" cy="146354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>
              <a:lnSpc>
                <a:spcPct val="130000"/>
              </a:lnSpc>
            </a:pPr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Abilita ON/OFF automatico per il comportamento del sensore standard, </a:t>
            </a:r>
          </a:p>
          <a:p>
            <a:pPr rtl="0">
              <a:lnSpc>
                <a:spcPct val="130000"/>
              </a:lnSpc>
            </a:pPr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Accendere, se viene rilevata la presenza, spegnere se non viene rilevata alcuna presenza.</a:t>
            </a:r>
          </a:p>
          <a:p>
            <a:pPr rtl="0">
              <a:lnSpc>
                <a:spcPct val="130000"/>
              </a:lnSpc>
            </a:pPr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Quando disabilitato, il sensore spegnerà le luci solo quando non viene rilevata alcuna presenza. L'accensione deve essere eseguita manualmente, mediante rotazione della Centrale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632E026-8BE3-40C7-B6D9-A470FDBCEF38}"/>
              </a:ext>
            </a:extLst>
          </p:cNvPr>
          <p:cNvSpPr txBox="1"/>
          <p:nvPr/>
        </p:nvSpPr>
        <p:spPr>
          <a:xfrm>
            <a:off x="6151934" y="4163964"/>
            <a:ext cx="5272658" cy="188974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>
              <a:lnSpc>
                <a:spcPct val="130000"/>
              </a:lnSpc>
            </a:pPr>
            <a:r>
              <a:rPr lang="it" sz="1400" b="0" i="0" u="none" strike="noStrike" dirty="0">
                <a:highlight>
                  <a:srgbClr val="000000">
                    <a:alpha val="0"/>
                  </a:srgbClr>
                </a:highlight>
                <a:latin typeface="Arial"/>
              </a:rPr>
              <a:t>Il tempo di ritardo del sensore definisce dopo quanto tempo il sensore spegne le luci, quando non è stata rilevata alcuna presenza durante questo tempo.</a:t>
            </a:r>
          </a:p>
          <a:p>
            <a:pPr>
              <a:lnSpc>
                <a:spcPct val="130000"/>
              </a:lnSpc>
            </a:pPr>
            <a:endParaRPr lang="de-DE" sz="1400" dirty="0"/>
          </a:p>
          <a:p>
            <a:endParaRPr lang="de-DE" sz="1400" dirty="0"/>
          </a:p>
          <a:p>
            <a:pPr rtl="0"/>
            <a:r>
              <a:rPr lang="it" sz="1400" b="0" i="0" u="none" strike="noStrike" dirty="0">
                <a:highlight>
                  <a:srgbClr val="000000">
                    <a:alpha val="0"/>
                  </a:srgbClr>
                </a:highlight>
                <a:latin typeface="Arial"/>
              </a:rPr>
              <a:t>Scheda su SALVA</a:t>
            </a:r>
          </a:p>
          <a:p>
            <a:endParaRPr lang="de-DE" sz="1600" dirty="0"/>
          </a:p>
        </p:txBody>
      </p:sp>
      <p:pic>
        <p:nvPicPr>
          <p:cNvPr id="29" name="Picture 28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999F3107-9FFD-498D-95F1-8D18F0A687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209" y="2235537"/>
            <a:ext cx="2235457" cy="3976133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51958F1-E50E-4443-92D4-9046014E1644}"/>
              </a:ext>
            </a:extLst>
          </p:cNvPr>
          <p:cNvCxnSpPr/>
          <p:nvPr/>
        </p:nvCxnSpPr>
        <p:spPr>
          <a:xfrm flipH="1">
            <a:off x="4583832" y="5613679"/>
            <a:ext cx="1568102" cy="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C94FF55-7EA3-45B0-8F4C-41E7E1C7F919}"/>
              </a:ext>
            </a:extLst>
          </p:cNvPr>
          <p:cNvCxnSpPr/>
          <p:nvPr/>
        </p:nvCxnSpPr>
        <p:spPr>
          <a:xfrm flipH="1">
            <a:off x="5395539" y="2984543"/>
            <a:ext cx="825936" cy="58143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D0E59FE0-C65D-4FB1-B186-A42660D28430}"/>
              </a:ext>
            </a:extLst>
          </p:cNvPr>
          <p:cNvCxnSpPr/>
          <p:nvPr/>
        </p:nvCxnSpPr>
        <p:spPr>
          <a:xfrm flipH="1">
            <a:off x="5519936" y="4382524"/>
            <a:ext cx="576064" cy="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056446113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D097B1E7-2D56-440C-9B48-9E310F4DCEFC}"/>
              </a:ext>
            </a:extLst>
          </p:cNvPr>
          <p:cNvSpPr/>
          <p:nvPr/>
        </p:nvSpPr>
        <p:spPr>
          <a:xfrm>
            <a:off x="191344" y="813088"/>
            <a:ext cx="2736304" cy="46166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IMPOSTARE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B08B611-D86E-4B40-95DD-391CE5BB17EC}"/>
              </a:ext>
            </a:extLst>
          </p:cNvPr>
          <p:cNvSpPr txBox="1"/>
          <p:nvPr/>
        </p:nvSpPr>
        <p:spPr>
          <a:xfrm>
            <a:off x="3134018" y="859254"/>
            <a:ext cx="6156686" cy="83099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66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App BIOLUX HCL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66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Ulteriori funzioni dell'app</a:t>
            </a: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24B8EC8A-8357-41AE-89EF-C8F4D905B806}"/>
              </a:ext>
            </a:extLst>
          </p:cNvPr>
          <p:cNvSpPr txBox="1"/>
          <p:nvPr/>
        </p:nvSpPr>
        <p:spPr>
          <a:xfrm>
            <a:off x="216165" y="2235537"/>
            <a:ext cx="1919395" cy="3693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de-DE"/>
            </a:defPPr>
            <a:lvl1pPr lvl="0">
              <a:defRPr b="1">
                <a:solidFill>
                  <a:prstClr val="white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8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Configurazione disattivata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Grafik 4">
            <a:extLst>
              <a:ext uri="{FF2B5EF4-FFF2-40B4-BE49-F238E27FC236}">
                <a16:creationId xmlns:a16="http://schemas.microsoft.com/office/drawing/2014/main" id="{ED0737A5-8A3E-40B5-AC4D-98A382965D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85" y="3199182"/>
            <a:ext cx="1563003" cy="535473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562706FE-042F-4B82-B313-D0C47B85A6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384" y="4164754"/>
            <a:ext cx="1563004" cy="1828208"/>
          </a:xfrm>
          <a:prstGeom prst="rect">
            <a:avLst/>
          </a:prstGeom>
        </p:spPr>
      </p:pic>
      <p:cxnSp>
        <p:nvCxnSpPr>
          <p:cNvPr id="10" name="Straight Connector 5">
            <a:extLst>
              <a:ext uri="{FF2B5EF4-FFF2-40B4-BE49-F238E27FC236}">
                <a16:creationId xmlns:a16="http://schemas.microsoft.com/office/drawing/2014/main" id="{8A9C5FAC-C92B-435E-9BC7-B44BDF6DB20B}"/>
              </a:ext>
            </a:extLst>
          </p:cNvPr>
          <p:cNvCxnSpPr/>
          <p:nvPr/>
        </p:nvCxnSpPr>
        <p:spPr>
          <a:xfrm flipH="1">
            <a:off x="191344" y="1641223"/>
            <a:ext cx="27363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749AC3A3-88FA-490A-9FAB-5927726538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680" y="2047403"/>
            <a:ext cx="1919394" cy="3413962"/>
          </a:xfrm>
          <a:prstGeom prst="rect">
            <a:avLst/>
          </a:prstGeom>
        </p:spPr>
      </p:pic>
      <p:pic>
        <p:nvPicPr>
          <p:cNvPr id="7" name="Picture 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EAB3EE0C-461C-47DB-A793-907939AE3A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4194" y="2047403"/>
            <a:ext cx="1919394" cy="3413963"/>
          </a:xfrm>
          <a:prstGeom prst="rect">
            <a:avLst/>
          </a:prstGeom>
        </p:spPr>
      </p:pic>
      <p:pic>
        <p:nvPicPr>
          <p:cNvPr id="12" name="Picture 11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6A1AB58-DB88-4245-BFC0-567162D0B73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2708" y="2047404"/>
            <a:ext cx="1919394" cy="3413962"/>
          </a:xfrm>
          <a:prstGeom prst="rect">
            <a:avLst/>
          </a:prstGeom>
        </p:spPr>
      </p:pic>
      <p:pic>
        <p:nvPicPr>
          <p:cNvPr id="14" name="Picture 13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13E04141-AFD5-4BFC-A9A4-E5D39185C1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1221" y="2047403"/>
            <a:ext cx="1919394" cy="341396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B5BD94F-0FED-481C-A69D-B84E286E2BF3}"/>
              </a:ext>
            </a:extLst>
          </p:cNvPr>
          <p:cNvSpPr txBox="1"/>
          <p:nvPr/>
        </p:nvSpPr>
        <p:spPr>
          <a:xfrm>
            <a:off x="3218790" y="5683974"/>
            <a:ext cx="2165404" cy="54790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>
              <a:lnSpc>
                <a:spcPct val="110000"/>
              </a:lnSpc>
            </a:pPr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Dalla vista della camera,</a:t>
            </a:r>
          </a:p>
          <a:p>
            <a:pPr rtl="0">
              <a:lnSpc>
                <a:spcPct val="110000"/>
              </a:lnSpc>
            </a:pPr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selezionare l'Unità di controllo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0063452-E304-4D36-8B41-D87B21A63F9E}"/>
              </a:ext>
            </a:extLst>
          </p:cNvPr>
          <p:cNvSpPr txBox="1"/>
          <p:nvPr/>
        </p:nvSpPr>
        <p:spPr>
          <a:xfrm>
            <a:off x="5300743" y="5683974"/>
            <a:ext cx="2086296" cy="310919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rtl="0">
              <a:lnSpc>
                <a:spcPct val="110000"/>
              </a:lnSpc>
            </a:pPr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Seleziona ALTRO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1200E5E-A65A-40A3-937D-AD12D0444468}"/>
              </a:ext>
            </a:extLst>
          </p:cNvPr>
          <p:cNvSpPr txBox="1"/>
          <p:nvPr/>
        </p:nvSpPr>
        <p:spPr>
          <a:xfrm>
            <a:off x="7470490" y="5678214"/>
            <a:ext cx="2165404" cy="310919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rtl="0">
              <a:lnSpc>
                <a:spcPct val="110000"/>
              </a:lnSpc>
            </a:pPr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Selezionare OFF CONFIGURAZIONE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03AF307-1302-41AF-85E0-49BA5388C1A1}"/>
              </a:ext>
            </a:extLst>
          </p:cNvPr>
          <p:cNvSpPr txBox="1"/>
          <p:nvPr/>
        </p:nvSpPr>
        <p:spPr>
          <a:xfrm>
            <a:off x="9311138" y="5668441"/>
            <a:ext cx="2637943" cy="78489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rtl="0">
              <a:lnSpc>
                <a:spcPct val="110000"/>
              </a:lnSpc>
            </a:pPr>
            <a:r>
              <a:rPr lang="it" sz="1400" b="0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Abilita (cursore sul lato destro) o Disabilita lo spegnimento manuale e scheda su SALVA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4FF86216-B854-4E65-9D55-5480F28B5DD8}"/>
              </a:ext>
            </a:extLst>
          </p:cNvPr>
          <p:cNvCxnSpPr/>
          <p:nvPr/>
        </p:nvCxnSpPr>
        <p:spPr>
          <a:xfrm flipV="1">
            <a:off x="4511824" y="3307122"/>
            <a:ext cx="55052" cy="2376264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8A4D044-2115-4E44-8676-E34EF277184B}"/>
              </a:ext>
            </a:extLst>
          </p:cNvPr>
          <p:cNvCxnSpPr>
            <a:stCxn id="19" idx="0"/>
          </p:cNvCxnSpPr>
          <p:nvPr/>
        </p:nvCxnSpPr>
        <p:spPr>
          <a:xfrm flipV="1">
            <a:off x="6343891" y="5323346"/>
            <a:ext cx="328173" cy="360628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EDEE41BC-CB64-4F25-B734-B5A93C0FA0A6}"/>
              </a:ext>
            </a:extLst>
          </p:cNvPr>
          <p:cNvCxnSpPr/>
          <p:nvPr/>
        </p:nvCxnSpPr>
        <p:spPr>
          <a:xfrm flipH="1" flipV="1">
            <a:off x="8125249" y="4747282"/>
            <a:ext cx="232291" cy="841916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0F94D180-8C2E-4C48-B233-32ABEADE5F0E}"/>
              </a:ext>
            </a:extLst>
          </p:cNvPr>
          <p:cNvCxnSpPr/>
          <p:nvPr/>
        </p:nvCxnSpPr>
        <p:spPr>
          <a:xfrm flipV="1">
            <a:off x="10992544" y="4243226"/>
            <a:ext cx="388389" cy="1345972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165426869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4" name="Objek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hteck 2" hidden="1"/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de-DE" sz="6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 panose="020B0604020202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rtl="0"/>
            <a:r>
              <a:rPr lang="it" sz="4800" b="1" i="0" u="none" strike="noStrike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latin typeface="Arial"/>
              </a:rPr>
              <a:t>Grazie</a:t>
            </a:r>
          </a:p>
        </p:txBody>
      </p:sp>
    </p:spTree>
    <p:extLst>
      <p:ext uri="{BB962C8B-B14F-4D97-AF65-F5344CB8AC3E}">
        <p14:creationId xmlns:p14="http://schemas.microsoft.com/office/powerpoint/2010/main" val="752265661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5">
            <a:extLst>
              <a:ext uri="{FF2B5EF4-FFF2-40B4-BE49-F238E27FC236}">
                <a16:creationId xmlns:a16="http://schemas.microsoft.com/office/drawing/2014/main" id="{094CBE2F-D12D-4158-91E2-1AAC5F48B63E}"/>
              </a:ext>
            </a:extLst>
          </p:cNvPr>
          <p:cNvCxnSpPr/>
          <p:nvPr/>
        </p:nvCxnSpPr>
        <p:spPr>
          <a:xfrm flipH="1">
            <a:off x="191344" y="1641223"/>
            <a:ext cx="27363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6">
            <a:extLst>
              <a:ext uri="{FF2B5EF4-FFF2-40B4-BE49-F238E27FC236}">
                <a16:creationId xmlns:a16="http://schemas.microsoft.com/office/drawing/2014/main" id="{1FB7EE3F-EA89-4F5F-8DC1-2BDECF3BA639}"/>
              </a:ext>
            </a:extLst>
          </p:cNvPr>
          <p:cNvSpPr/>
          <p:nvPr/>
        </p:nvSpPr>
        <p:spPr>
          <a:xfrm>
            <a:off x="191344" y="795189"/>
            <a:ext cx="2736304" cy="46166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INSTALLAZIONE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TextBox 8">
            <a:extLst>
              <a:ext uri="{FF2B5EF4-FFF2-40B4-BE49-F238E27FC236}">
                <a16:creationId xmlns:a16="http://schemas.microsoft.com/office/drawing/2014/main" id="{DDC8598B-3A74-49ED-ADDA-7BDFCDBA664E}"/>
              </a:ext>
            </a:extLst>
          </p:cNvPr>
          <p:cNvSpPr txBox="1"/>
          <p:nvPr/>
        </p:nvSpPr>
        <p:spPr>
          <a:xfrm>
            <a:off x="216165" y="2217638"/>
            <a:ext cx="2592288" cy="64633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800" b="1" i="0" u="none" strike="noStrike" kern="1200" cap="none" spc="0" normalizeH="0" baseline="0" noProof="0" dirty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Apparecchi               BIOLUX HCL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560BC6CC-4F71-4976-95C6-D330C3FA5B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384" y="4164754"/>
            <a:ext cx="1563004" cy="1828208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410D3583-119D-4301-A83D-89E6BDC7B5A5}"/>
              </a:ext>
            </a:extLst>
          </p:cNvPr>
          <p:cNvSpPr txBox="1"/>
          <p:nvPr/>
        </p:nvSpPr>
        <p:spPr>
          <a:xfrm>
            <a:off x="7226217" y="8148098"/>
            <a:ext cx="1985839" cy="1301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AFE1E1BB-EEDC-4385-BD3A-D46787C46EBB}"/>
              </a:ext>
            </a:extLst>
          </p:cNvPr>
          <p:cNvSpPr txBox="1"/>
          <p:nvPr/>
        </p:nvSpPr>
        <p:spPr>
          <a:xfrm>
            <a:off x="3074043" y="1255747"/>
            <a:ext cx="7908346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66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Contenuto della scatola di imballaggio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5DC04323-2703-43DA-A145-76AF9D6807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15680" y="4810846"/>
            <a:ext cx="2350500" cy="183972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CC3CA9C-1FCA-4C4B-B2FB-9B0921B751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02632" y="4848835"/>
            <a:ext cx="2580332" cy="177274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22894097-A754-434C-9E52-D47F212223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00777" y="4833919"/>
            <a:ext cx="1746145" cy="1828209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3157E8DF-B03F-48EC-911B-7CC5603FB960}"/>
              </a:ext>
            </a:extLst>
          </p:cNvPr>
          <p:cNvSpPr txBox="1"/>
          <p:nvPr/>
        </p:nvSpPr>
        <p:spPr>
          <a:xfrm>
            <a:off x="4930545" y="3759950"/>
            <a:ext cx="1089413" cy="553998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defRPr/>
            </a:pPr>
            <a:r>
              <a:rPr kumimoji="0" lang="it" sz="1500" b="0" i="0" u="none" strike="noStrike" kern="1200" cap="none" spc="0" normalizeH="0" baseline="0" noProof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Utente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defRPr/>
            </a:pPr>
            <a:r>
              <a:rPr kumimoji="0" lang="it" sz="1500" b="0" i="0" u="none" strike="noStrike" kern="1200" cap="none" spc="0" normalizeH="0" baseline="0" noProof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Istruzione</a:t>
            </a:r>
          </a:p>
        </p:txBody>
      </p:sp>
      <p:pic>
        <p:nvPicPr>
          <p:cNvPr id="31752" name="Picture 31751">
            <a:extLst>
              <a:ext uri="{FF2B5EF4-FFF2-40B4-BE49-F238E27FC236}">
                <a16:creationId xmlns:a16="http://schemas.microsoft.com/office/drawing/2014/main" id="{1DC4708A-0095-4AC4-9DBE-0138E16F41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78944" y="3600843"/>
            <a:ext cx="1668246" cy="1153166"/>
          </a:xfrm>
          <a:prstGeom prst="rect">
            <a:avLst/>
          </a:prstGeom>
        </p:spPr>
      </p:pic>
      <p:pic>
        <p:nvPicPr>
          <p:cNvPr id="31754" name="Picture 31753">
            <a:extLst>
              <a:ext uri="{FF2B5EF4-FFF2-40B4-BE49-F238E27FC236}">
                <a16:creationId xmlns:a16="http://schemas.microsoft.com/office/drawing/2014/main" id="{5AC65B33-8ED2-4D0D-B781-623E21EFF71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02631" y="3601003"/>
            <a:ext cx="1746145" cy="1209842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B1A3A16C-675F-4472-9729-9350CD4C0169}"/>
              </a:ext>
            </a:extLst>
          </p:cNvPr>
          <p:cNvSpPr txBox="1"/>
          <p:nvPr/>
        </p:nvSpPr>
        <p:spPr>
          <a:xfrm>
            <a:off x="8395844" y="3767812"/>
            <a:ext cx="1089413" cy="553998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defRPr/>
            </a:pPr>
            <a:r>
              <a:rPr kumimoji="0" lang="it" sz="1500" b="0" i="0" u="none" strike="noStrike" kern="1200" cap="none" spc="0" normalizeH="0" baseline="0" noProof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Utente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defRPr/>
            </a:pPr>
            <a:r>
              <a:rPr kumimoji="0" lang="it" sz="1500" b="0" i="0" u="none" strike="noStrike" kern="1200" cap="none" spc="0" normalizeH="0" baseline="0" noProof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Istruzione</a:t>
            </a:r>
          </a:p>
        </p:txBody>
      </p:sp>
      <p:pic>
        <p:nvPicPr>
          <p:cNvPr id="31758" name="Picture 31757">
            <a:extLst>
              <a:ext uri="{FF2B5EF4-FFF2-40B4-BE49-F238E27FC236}">
                <a16:creationId xmlns:a16="http://schemas.microsoft.com/office/drawing/2014/main" id="{8597C16C-EBE3-46FE-986C-E895941627D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76968" y="3612021"/>
            <a:ext cx="1668246" cy="1149922"/>
          </a:xfrm>
          <a:prstGeom prst="rect">
            <a:avLst/>
          </a:prstGeom>
        </p:spPr>
      </p:pic>
      <p:sp>
        <p:nvSpPr>
          <p:cNvPr id="31759" name="TextBox 31758">
            <a:extLst>
              <a:ext uri="{FF2B5EF4-FFF2-40B4-BE49-F238E27FC236}">
                <a16:creationId xmlns:a16="http://schemas.microsoft.com/office/drawing/2014/main" id="{569A6993-0E47-4BF9-84A9-A2847FFF8E73}"/>
              </a:ext>
            </a:extLst>
          </p:cNvPr>
          <p:cNvSpPr txBox="1"/>
          <p:nvPr/>
        </p:nvSpPr>
        <p:spPr>
          <a:xfrm>
            <a:off x="3733771" y="5318346"/>
            <a:ext cx="1466555" cy="2616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/>
            <a:r>
              <a:rPr lang="it" sz="1100" b="0" i="0" u="none" strike="noStrike" dirty="0">
                <a:highlight>
                  <a:srgbClr val="000000">
                    <a:alpha val="0"/>
                  </a:srgbClr>
                </a:highlight>
                <a:latin typeface="Arial"/>
              </a:rPr>
              <a:t>Apparecchio di illuminazione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F297EDF-9C91-461C-8A08-AD3CCB45F6D0}"/>
              </a:ext>
            </a:extLst>
          </p:cNvPr>
          <p:cNvSpPr txBox="1"/>
          <p:nvPr/>
        </p:nvSpPr>
        <p:spPr>
          <a:xfrm>
            <a:off x="3215680" y="6567535"/>
            <a:ext cx="2341641" cy="2616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 rtl="0"/>
            <a:r>
              <a:rPr lang="it" sz="1100" b="0" i="0" u="none" strike="noStrike" dirty="0">
                <a:highlight>
                  <a:srgbClr val="000000">
                    <a:alpha val="0"/>
                  </a:srgbClr>
                </a:highlight>
                <a:latin typeface="Arial"/>
              </a:rPr>
              <a:t>Driver e scatola di connessione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1A3F7661-EB07-4AFB-9772-B16F338C4870}"/>
              </a:ext>
            </a:extLst>
          </p:cNvPr>
          <p:cNvSpPr txBox="1"/>
          <p:nvPr/>
        </p:nvSpPr>
        <p:spPr>
          <a:xfrm>
            <a:off x="10047387" y="4911841"/>
            <a:ext cx="1124369" cy="2616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/>
            <a:r>
              <a:rPr lang="it" sz="1100" b="0" i="0" u="none" strike="noStrike" dirty="0">
                <a:highlight>
                  <a:srgbClr val="000000">
                    <a:alpha val="0"/>
                  </a:srgbClr>
                </a:highlight>
                <a:latin typeface="Arial"/>
              </a:rPr>
              <a:t>Apparecchio di illuminazione</a:t>
            </a:r>
          </a:p>
        </p:txBody>
      </p:sp>
      <p:pic>
        <p:nvPicPr>
          <p:cNvPr id="31761" name="Picture 31760">
            <a:extLst>
              <a:ext uri="{FF2B5EF4-FFF2-40B4-BE49-F238E27FC236}">
                <a16:creationId xmlns:a16="http://schemas.microsoft.com/office/drawing/2014/main" id="{5F5C5752-16B1-4670-AD61-FA17A3E03B9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47728" y="2542549"/>
            <a:ext cx="1090774" cy="878050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C3970EAF-1E5B-4AB7-988B-7EF28962279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13986" y="2537472"/>
            <a:ext cx="1090774" cy="878050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7EC8CA67-BA19-4754-83ED-D5C9152D0BE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820984" y="2558950"/>
            <a:ext cx="1090774" cy="878050"/>
          </a:xfrm>
          <a:prstGeom prst="rect">
            <a:avLst/>
          </a:prstGeom>
        </p:spPr>
      </p:pic>
      <p:pic>
        <p:nvPicPr>
          <p:cNvPr id="31763" name="Picture 31762">
            <a:extLst>
              <a:ext uri="{FF2B5EF4-FFF2-40B4-BE49-F238E27FC236}">
                <a16:creationId xmlns:a16="http://schemas.microsoft.com/office/drawing/2014/main" id="{209F1F58-512E-44AE-87DC-C12EE85F888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43113" y="1805941"/>
            <a:ext cx="2323068" cy="676920"/>
          </a:xfrm>
          <a:prstGeom prst="rect">
            <a:avLst/>
          </a:prstGeom>
        </p:spPr>
      </p:pic>
      <p:pic>
        <p:nvPicPr>
          <p:cNvPr id="31765" name="Picture 31764">
            <a:extLst>
              <a:ext uri="{FF2B5EF4-FFF2-40B4-BE49-F238E27FC236}">
                <a16:creationId xmlns:a16="http://schemas.microsoft.com/office/drawing/2014/main" id="{D1E2101C-04F1-49BF-BF27-1DF0F2CB7D4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76568" y="1832447"/>
            <a:ext cx="2410667" cy="327327"/>
          </a:xfrm>
          <a:prstGeom prst="rect">
            <a:avLst/>
          </a:prstGeom>
        </p:spPr>
      </p:pic>
      <p:pic>
        <p:nvPicPr>
          <p:cNvPr id="31769" name="Picture 31768">
            <a:extLst>
              <a:ext uri="{FF2B5EF4-FFF2-40B4-BE49-F238E27FC236}">
                <a16:creationId xmlns:a16="http://schemas.microsoft.com/office/drawing/2014/main" id="{2E5606D7-8AFC-40D0-A670-71CBFDC6814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843120" y="1836824"/>
            <a:ext cx="2850072" cy="311384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D6FE7B34-A377-44CE-B6CE-B812836726F2}"/>
              </a:ext>
            </a:extLst>
          </p:cNvPr>
          <p:cNvSpPr txBox="1"/>
          <p:nvPr/>
        </p:nvSpPr>
        <p:spPr>
          <a:xfrm>
            <a:off x="6929289" y="5470746"/>
            <a:ext cx="1466555" cy="2616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/>
            <a:r>
              <a:rPr lang="it" sz="1100" b="0" i="0" u="none" strike="noStrike" dirty="0">
                <a:highlight>
                  <a:srgbClr val="000000">
                    <a:alpha val="0"/>
                  </a:srgbClr>
                </a:highlight>
                <a:latin typeface="Arial"/>
              </a:rPr>
              <a:t>Apparecchio di illuminazione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59723EE-07FD-4E09-8800-3A777B023389}"/>
              </a:ext>
            </a:extLst>
          </p:cNvPr>
          <p:cNvSpPr txBox="1"/>
          <p:nvPr/>
        </p:nvSpPr>
        <p:spPr>
          <a:xfrm>
            <a:off x="7066727" y="6560819"/>
            <a:ext cx="2341641" cy="2616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 rtl="0"/>
            <a:r>
              <a:rPr lang="it" sz="1100" b="0" i="0" u="none" strike="noStrike" dirty="0">
                <a:highlight>
                  <a:srgbClr val="000000">
                    <a:alpha val="0"/>
                  </a:srgbClr>
                </a:highlight>
                <a:latin typeface="Arial"/>
              </a:rPr>
              <a:t>Driver e scatola di connessione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09F227B-2A72-43A3-9BEA-7E5DFD03145D}"/>
              </a:ext>
            </a:extLst>
          </p:cNvPr>
          <p:cNvSpPr txBox="1"/>
          <p:nvPr/>
        </p:nvSpPr>
        <p:spPr>
          <a:xfrm>
            <a:off x="9408368" y="6570193"/>
            <a:ext cx="2341641" cy="2616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 rtl="0"/>
            <a:r>
              <a:rPr lang="it" sz="1100" b="0" i="0" u="none" strike="noStrike" dirty="0">
                <a:highlight>
                  <a:srgbClr val="000000">
                    <a:alpha val="0"/>
                  </a:srgbClr>
                </a:highlight>
                <a:latin typeface="Arial"/>
              </a:rPr>
              <a:t>Driver e scatola di connessione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06806802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5">
            <a:extLst>
              <a:ext uri="{FF2B5EF4-FFF2-40B4-BE49-F238E27FC236}">
                <a16:creationId xmlns:a16="http://schemas.microsoft.com/office/drawing/2014/main" id="{094CBE2F-D12D-4158-91E2-1AAC5F48B63E}"/>
              </a:ext>
            </a:extLst>
          </p:cNvPr>
          <p:cNvCxnSpPr/>
          <p:nvPr/>
        </p:nvCxnSpPr>
        <p:spPr>
          <a:xfrm flipH="1">
            <a:off x="191344" y="1641223"/>
            <a:ext cx="27363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6">
            <a:extLst>
              <a:ext uri="{FF2B5EF4-FFF2-40B4-BE49-F238E27FC236}">
                <a16:creationId xmlns:a16="http://schemas.microsoft.com/office/drawing/2014/main" id="{1FB7EE3F-EA89-4F5F-8DC1-2BDECF3BA639}"/>
              </a:ext>
            </a:extLst>
          </p:cNvPr>
          <p:cNvSpPr/>
          <p:nvPr/>
        </p:nvSpPr>
        <p:spPr>
          <a:xfrm>
            <a:off x="191344" y="795189"/>
            <a:ext cx="2736304" cy="46166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INSTALLAZIONE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TextBox 8">
            <a:extLst>
              <a:ext uri="{FF2B5EF4-FFF2-40B4-BE49-F238E27FC236}">
                <a16:creationId xmlns:a16="http://schemas.microsoft.com/office/drawing/2014/main" id="{DDC8598B-3A74-49ED-ADDA-7BDFCDBA664E}"/>
              </a:ext>
            </a:extLst>
          </p:cNvPr>
          <p:cNvSpPr txBox="1"/>
          <p:nvPr/>
        </p:nvSpPr>
        <p:spPr>
          <a:xfrm>
            <a:off x="216165" y="2217638"/>
            <a:ext cx="2592288" cy="64633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800" b="1" i="0" u="none" strike="noStrike" kern="1200" cap="none" spc="0" normalizeH="0" baseline="0" noProof="0" dirty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Kit Strisce                 LED BIOLUX HCL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560BC6CC-4F71-4976-95C6-D330C3FA5B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84" y="4164754"/>
            <a:ext cx="1563004" cy="1828208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AFE1E1BB-EEDC-4385-BD3A-D46787C46EBB}"/>
              </a:ext>
            </a:extLst>
          </p:cNvPr>
          <p:cNvSpPr txBox="1"/>
          <p:nvPr/>
        </p:nvSpPr>
        <p:spPr>
          <a:xfrm>
            <a:off x="3074043" y="1255747"/>
            <a:ext cx="7908346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66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Contenuto della scatola di imballaggio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311E03-35A8-4111-A5D6-86D7981B03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1944" y="3653489"/>
            <a:ext cx="5653903" cy="182820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5A7E16B-30F1-4A50-9FDB-444179A3AE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7481" y="3510657"/>
            <a:ext cx="1350856" cy="182820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9C9EFA22-BBFE-4440-8918-2B45B9CC692C}"/>
              </a:ext>
            </a:extLst>
          </p:cNvPr>
          <p:cNvSpPr txBox="1"/>
          <p:nvPr/>
        </p:nvSpPr>
        <p:spPr>
          <a:xfrm>
            <a:off x="3895109" y="5403322"/>
            <a:ext cx="1768843" cy="32316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defRPr/>
            </a:pPr>
            <a:r>
              <a:rPr kumimoji="0" lang="it" sz="1500" b="0" i="0" u="none" strike="noStrike" kern="1200" cap="none" spc="0" normalizeH="0" baseline="0" noProof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Istruzioni per l'utente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1EABB68-F25F-48E1-B23D-DF78761883F9}"/>
              </a:ext>
            </a:extLst>
          </p:cNvPr>
          <p:cNvSpPr/>
          <p:nvPr/>
        </p:nvSpPr>
        <p:spPr>
          <a:xfrm>
            <a:off x="5879976" y="3761015"/>
            <a:ext cx="216024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err="1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C7B682F-7D82-48C4-AA39-A9ACB1A8C8A3}"/>
              </a:ext>
            </a:extLst>
          </p:cNvPr>
          <p:cNvSpPr/>
          <p:nvPr/>
        </p:nvSpPr>
        <p:spPr>
          <a:xfrm>
            <a:off x="8532431" y="3761015"/>
            <a:ext cx="216024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err="1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3030DFC-F822-4500-B90B-6929E3AAF401}"/>
              </a:ext>
            </a:extLst>
          </p:cNvPr>
          <p:cNvSpPr/>
          <p:nvPr/>
        </p:nvSpPr>
        <p:spPr>
          <a:xfrm>
            <a:off x="9032608" y="4353935"/>
            <a:ext cx="216024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err="1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2FE5DAD-F978-4F0C-BAE7-0481BE6D08B3}"/>
              </a:ext>
            </a:extLst>
          </p:cNvPr>
          <p:cNvSpPr/>
          <p:nvPr/>
        </p:nvSpPr>
        <p:spPr>
          <a:xfrm>
            <a:off x="9419656" y="4966863"/>
            <a:ext cx="216024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err="1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C5D1F67-A0B6-4894-A18A-89D42848E959}"/>
              </a:ext>
            </a:extLst>
          </p:cNvPr>
          <p:cNvSpPr txBox="1"/>
          <p:nvPr/>
        </p:nvSpPr>
        <p:spPr>
          <a:xfrm>
            <a:off x="6074192" y="5416775"/>
            <a:ext cx="2254056" cy="553998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defRPr/>
            </a:pPr>
            <a:r>
              <a:rPr kumimoji="0" lang="it" sz="1500" b="0" i="0" u="none" strike="noStrike" kern="1200" cap="none" spc="0" normalizeH="0" baseline="0" noProof="0" dirty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Striscia LED sintonizzabile bianca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A243C18-84CE-4326-A714-BB98E8EC9B74}"/>
              </a:ext>
            </a:extLst>
          </p:cNvPr>
          <p:cNvSpPr txBox="1"/>
          <p:nvPr/>
        </p:nvSpPr>
        <p:spPr>
          <a:xfrm>
            <a:off x="8769174" y="3494075"/>
            <a:ext cx="2567830" cy="32316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defRPr/>
            </a:pPr>
            <a:r>
              <a:rPr kumimoji="0" lang="it" sz="1500" b="0" i="0" u="none" strike="noStrike" kern="1200" cap="none" spc="0" normalizeH="0" baseline="0" noProof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Driver DALI Tunable White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7A53A0D-AAF7-4258-8BCE-83314356DE12}"/>
              </a:ext>
            </a:extLst>
          </p:cNvPr>
          <p:cNvSpPr txBox="1"/>
          <p:nvPr/>
        </p:nvSpPr>
        <p:spPr>
          <a:xfrm>
            <a:off x="10344472" y="4913292"/>
            <a:ext cx="1656184" cy="553998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defRPr/>
            </a:pPr>
            <a:r>
              <a:rPr kumimoji="0" lang="it" sz="1500" b="0" i="0" u="none" strike="noStrike" kern="1200" cap="none" spc="0" normalizeH="0" baseline="0" noProof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Convertitore da Zigbee a DALI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F498259-A024-425A-978D-FA3C33E1A9E8}"/>
              </a:ext>
            </a:extLst>
          </p:cNvPr>
          <p:cNvSpPr txBox="1"/>
          <p:nvPr/>
        </p:nvSpPr>
        <p:spPr>
          <a:xfrm>
            <a:off x="9030040" y="5449236"/>
            <a:ext cx="2114122" cy="55399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/>
            <a:r>
              <a:rPr lang="it" sz="1500" b="0" i="0" u="none" strike="noStrike" dirty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latin typeface="Arial"/>
              </a:rPr>
              <a:t>Tappo per convertitore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ADA2BA5-4E64-463C-AE5D-71DD070C9106}"/>
              </a:ext>
            </a:extLst>
          </p:cNvPr>
          <p:cNvSpPr/>
          <p:nvPr/>
        </p:nvSpPr>
        <p:spPr>
          <a:xfrm>
            <a:off x="7608168" y="4769127"/>
            <a:ext cx="560289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err="1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3DFFA7A-00CE-4262-908A-ED1D619E67D0}"/>
              </a:ext>
            </a:extLst>
          </p:cNvPr>
          <p:cNvSpPr/>
          <p:nvPr/>
        </p:nvSpPr>
        <p:spPr>
          <a:xfrm>
            <a:off x="8181719" y="3974751"/>
            <a:ext cx="560289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err="1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6226E50-AC2D-4150-8036-6E1F79037B80}"/>
              </a:ext>
            </a:extLst>
          </p:cNvPr>
          <p:cNvSpPr/>
          <p:nvPr/>
        </p:nvSpPr>
        <p:spPr>
          <a:xfrm>
            <a:off x="8849328" y="4606823"/>
            <a:ext cx="420624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err="1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109E4DD-B66B-4BAD-8C83-BD77D5218923}"/>
              </a:ext>
            </a:extLst>
          </p:cNvPr>
          <p:cNvSpPr/>
          <p:nvPr/>
        </p:nvSpPr>
        <p:spPr>
          <a:xfrm>
            <a:off x="9141508" y="5129167"/>
            <a:ext cx="501172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err="1"/>
          </a:p>
        </p:txBody>
      </p:sp>
      <p:pic>
        <p:nvPicPr>
          <p:cNvPr id="34" name="Grafik 33">
            <a:extLst>
              <a:ext uri="{FF2B5EF4-FFF2-40B4-BE49-F238E27FC236}">
                <a16:creationId xmlns:a16="http://schemas.microsoft.com/office/drawing/2014/main" id="{61497715-7C86-4525-9230-087B8BBDA8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24915" y="1840012"/>
            <a:ext cx="2415828" cy="398651"/>
          </a:xfrm>
          <a:prstGeom prst="rect">
            <a:avLst/>
          </a:prstGeom>
        </p:spPr>
      </p:pic>
      <p:pic>
        <p:nvPicPr>
          <p:cNvPr id="35" name="Picture 31760">
            <a:extLst>
              <a:ext uri="{FF2B5EF4-FFF2-40B4-BE49-F238E27FC236}">
                <a16:creationId xmlns:a16="http://schemas.microsoft.com/office/drawing/2014/main" id="{ABA4E5F4-1D67-45E3-9134-CA26430A44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11318" y="2328842"/>
            <a:ext cx="1090774" cy="8780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58189804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5">
            <a:extLst>
              <a:ext uri="{FF2B5EF4-FFF2-40B4-BE49-F238E27FC236}">
                <a16:creationId xmlns:a16="http://schemas.microsoft.com/office/drawing/2014/main" id="{094CBE2F-D12D-4158-91E2-1AAC5F48B63E}"/>
              </a:ext>
            </a:extLst>
          </p:cNvPr>
          <p:cNvCxnSpPr/>
          <p:nvPr/>
        </p:nvCxnSpPr>
        <p:spPr>
          <a:xfrm flipH="1">
            <a:off x="191344" y="1641223"/>
            <a:ext cx="27363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6">
            <a:extLst>
              <a:ext uri="{FF2B5EF4-FFF2-40B4-BE49-F238E27FC236}">
                <a16:creationId xmlns:a16="http://schemas.microsoft.com/office/drawing/2014/main" id="{1FB7EE3F-EA89-4F5F-8DC1-2BDECF3BA639}"/>
              </a:ext>
            </a:extLst>
          </p:cNvPr>
          <p:cNvSpPr/>
          <p:nvPr/>
        </p:nvSpPr>
        <p:spPr>
          <a:xfrm>
            <a:off x="191344" y="795189"/>
            <a:ext cx="2736304" cy="46166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INSTALLAZIONE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TextBox 8">
            <a:extLst>
              <a:ext uri="{FF2B5EF4-FFF2-40B4-BE49-F238E27FC236}">
                <a16:creationId xmlns:a16="http://schemas.microsoft.com/office/drawing/2014/main" id="{DDC8598B-3A74-49ED-ADDA-7BDFCDBA664E}"/>
              </a:ext>
            </a:extLst>
          </p:cNvPr>
          <p:cNvSpPr txBox="1"/>
          <p:nvPr/>
        </p:nvSpPr>
        <p:spPr>
          <a:xfrm>
            <a:off x="216165" y="2217638"/>
            <a:ext cx="2592288" cy="64633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8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Sensore di presenza VIVARES ZB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560BC6CC-4F71-4976-95C6-D330C3FA5B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84" y="4164754"/>
            <a:ext cx="1563004" cy="1828208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410D3583-119D-4301-A83D-89E6BDC7B5A5}"/>
              </a:ext>
            </a:extLst>
          </p:cNvPr>
          <p:cNvSpPr txBox="1"/>
          <p:nvPr/>
        </p:nvSpPr>
        <p:spPr>
          <a:xfrm>
            <a:off x="7226217" y="8148098"/>
            <a:ext cx="1985839" cy="1301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AFE1E1BB-EEDC-4385-BD3A-D46787C46EBB}"/>
              </a:ext>
            </a:extLst>
          </p:cNvPr>
          <p:cNvSpPr txBox="1"/>
          <p:nvPr/>
        </p:nvSpPr>
        <p:spPr>
          <a:xfrm>
            <a:off x="3074043" y="1255747"/>
            <a:ext cx="7908346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66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Contenuto della scatola di imballaggio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5DF216D-C92F-44C2-BB21-020EB4E12E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9036" y="2417929"/>
            <a:ext cx="1275441" cy="102670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B4F1484-4716-4383-AFF4-EE9B3BB11D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4567" y="3538658"/>
            <a:ext cx="2577783" cy="193457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07D5ED7-8E9B-4BF9-B2EA-C474ACCFC1FD}"/>
              </a:ext>
            </a:extLst>
          </p:cNvPr>
          <p:cNvSpPr txBox="1"/>
          <p:nvPr/>
        </p:nvSpPr>
        <p:spPr>
          <a:xfrm>
            <a:off x="3719736" y="5776711"/>
            <a:ext cx="2474996" cy="32316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defRPr/>
            </a:pPr>
            <a:r>
              <a:rPr kumimoji="0" lang="it" sz="1500" b="0" i="0" u="none" strike="noStrike" kern="1200" cap="none" spc="0" normalizeH="0" baseline="0" noProof="0" dirty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Istruzioni per l'utente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8795189-1F22-46CA-96B6-579C1AAB6796}"/>
              </a:ext>
            </a:extLst>
          </p:cNvPr>
          <p:cNvSpPr txBox="1"/>
          <p:nvPr/>
        </p:nvSpPr>
        <p:spPr>
          <a:xfrm>
            <a:off x="7820237" y="5776710"/>
            <a:ext cx="1440160" cy="32316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defRPr/>
            </a:pPr>
            <a:r>
              <a:rPr kumimoji="0" lang="it" sz="1500" b="0" i="0" u="none" strike="noStrike" kern="1200" cap="none" spc="0" normalizeH="0" baseline="0" noProof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Sensore</a:t>
            </a:r>
          </a:p>
        </p:txBody>
      </p:sp>
      <p:pic>
        <p:nvPicPr>
          <p:cNvPr id="114690" name="Picture 2">
            <a:extLst>
              <a:ext uri="{FF2B5EF4-FFF2-40B4-BE49-F238E27FC236}">
                <a16:creationId xmlns:a16="http://schemas.microsoft.com/office/drawing/2014/main" id="{B8606E4D-EC22-4770-8C6D-34BEAE6916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9068885">
            <a:off x="7510468" y="4063365"/>
            <a:ext cx="1510558" cy="1510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17D6846C-BD16-46B1-A799-46FA33A942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04567" y="1932705"/>
            <a:ext cx="1657581" cy="43821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19263754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5">
            <a:extLst>
              <a:ext uri="{FF2B5EF4-FFF2-40B4-BE49-F238E27FC236}">
                <a16:creationId xmlns:a16="http://schemas.microsoft.com/office/drawing/2014/main" id="{094CBE2F-D12D-4158-91E2-1AAC5F48B63E}"/>
              </a:ext>
            </a:extLst>
          </p:cNvPr>
          <p:cNvCxnSpPr/>
          <p:nvPr/>
        </p:nvCxnSpPr>
        <p:spPr>
          <a:xfrm flipH="1">
            <a:off x="191344" y="1641223"/>
            <a:ext cx="27363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6">
            <a:extLst>
              <a:ext uri="{FF2B5EF4-FFF2-40B4-BE49-F238E27FC236}">
                <a16:creationId xmlns:a16="http://schemas.microsoft.com/office/drawing/2014/main" id="{1FB7EE3F-EA89-4F5F-8DC1-2BDECF3BA639}"/>
              </a:ext>
            </a:extLst>
          </p:cNvPr>
          <p:cNvSpPr/>
          <p:nvPr/>
        </p:nvSpPr>
        <p:spPr>
          <a:xfrm>
            <a:off x="191344" y="795189"/>
            <a:ext cx="2736304" cy="46166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INSTALLAZIONE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560BC6CC-4F71-4976-95C6-D330C3FA5B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84" y="4164754"/>
            <a:ext cx="1563004" cy="1828208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410D3583-119D-4301-A83D-89E6BDC7B5A5}"/>
              </a:ext>
            </a:extLst>
          </p:cNvPr>
          <p:cNvSpPr txBox="1"/>
          <p:nvPr/>
        </p:nvSpPr>
        <p:spPr>
          <a:xfrm>
            <a:off x="7226217" y="8148098"/>
            <a:ext cx="1985839" cy="1301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9414A77D-4F8E-4B85-A492-D72C9AE491F3}"/>
              </a:ext>
            </a:extLst>
          </p:cNvPr>
          <p:cNvSpPr txBox="1"/>
          <p:nvPr/>
        </p:nvSpPr>
        <p:spPr>
          <a:xfrm>
            <a:off x="173872" y="2217638"/>
            <a:ext cx="2592288" cy="64633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8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Sistema BIOLUX HCL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8D33F62F-F158-4373-8251-C4035B7E84CE}"/>
              </a:ext>
            </a:extLst>
          </p:cNvPr>
          <p:cNvSpPr txBox="1"/>
          <p:nvPr/>
        </p:nvSpPr>
        <p:spPr>
          <a:xfrm>
            <a:off x="4566374" y="4988731"/>
            <a:ext cx="7218258" cy="118346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400" b="0" i="0" u="none" strike="noStrike" kern="1200" cap="none" spc="0" normalizeH="0" baseline="0" noProof="0" dirty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Un'unità di controllo per apparecchi di illuminazione in una stanza.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it" sz="1400" b="0" i="0" u="none" strike="noStrike" dirty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latin typeface="Arial"/>
              </a:rPr>
              <a:t>Distanza massima in aria libera dall'Unità di Controllo al primo apparecchio: 30 m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400" b="0" i="0" u="none" strike="noStrike" kern="1200" cap="none" spc="0" normalizeH="0" baseline="0" noProof="0" dirty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Distanza massima in aria libera da apparecchio a apparecchio: 30 m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it" sz="1400" b="0" i="0" u="none" strike="noStrike" dirty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latin typeface="Arial"/>
              </a:rPr>
              <a:t>Numero massimo di dispositivi (apparecchi, sensori, kit strip led) in un unico sistema: 48</a:t>
            </a:r>
          </a:p>
        </p:txBody>
      </p:sp>
      <p:sp>
        <p:nvSpPr>
          <p:cNvPr id="10" name="Titel 3">
            <a:extLst>
              <a:ext uri="{FF2B5EF4-FFF2-40B4-BE49-F238E27FC236}">
                <a16:creationId xmlns:a16="http://schemas.microsoft.com/office/drawing/2014/main" id="{BAC1A76C-1270-45F3-920D-73F119157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5500" y="908720"/>
            <a:ext cx="8450562" cy="677491"/>
          </a:xfrm>
        </p:spPr>
        <p:txBody>
          <a:bodyPr>
            <a:noAutofit/>
          </a:bodyPr>
          <a:lstStyle/>
          <a:p>
            <a:pPr rtl="0"/>
            <a:r>
              <a:rPr lang="it" sz="2400" b="1" i="0" u="none" strike="noStrike">
                <a:highlight>
                  <a:srgbClr val="000000">
                    <a:alpha val="0"/>
                  </a:srgbClr>
                </a:highlight>
                <a:latin typeface="Arial"/>
              </a:rPr>
              <a:t>Informazione Generale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9DE3C8-74EF-46CB-AB42-FAC8B998A7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7731" y="2148607"/>
            <a:ext cx="7784245" cy="255991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369587A-F992-4CE2-A2EB-CCF7F0C3E7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19736" y="5069759"/>
            <a:ext cx="724198" cy="66752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08470071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0116C2-5B91-4312-A1BB-64E739836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rtl="0"/>
            <a:r>
              <a:rPr lang="it" sz="2400" b="1" i="0" u="none" strike="noStrike" dirty="0">
                <a:highlight>
                  <a:srgbClr val="000000">
                    <a:alpha val="0"/>
                  </a:srgbClr>
                </a:highlight>
                <a:latin typeface="Arial"/>
              </a:rPr>
              <a:t>Schema elettrico</a:t>
            </a:r>
            <a:br>
              <a:rPr lang="it" sz="2400" b="1" i="0" u="none" strike="noStrike" dirty="0">
                <a:highlight>
                  <a:srgbClr val="000000">
                    <a:alpha val="0"/>
                  </a:srgbClr>
                </a:highlight>
                <a:latin typeface="Arial"/>
              </a:rPr>
            </a:br>
            <a:r>
              <a:rPr lang="it" sz="2400" b="1" i="0" u="none" strike="noStrike" dirty="0">
                <a:highlight>
                  <a:srgbClr val="000000">
                    <a:alpha val="0"/>
                  </a:srgbClr>
                </a:highlight>
                <a:latin typeface="Arial"/>
              </a:rPr>
              <a:t>Opzione 1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72F10B9-E198-491B-99F9-CF511AD65FA7}"/>
              </a:ext>
            </a:extLst>
          </p:cNvPr>
          <p:cNvSpPr/>
          <p:nvPr/>
        </p:nvSpPr>
        <p:spPr>
          <a:xfrm>
            <a:off x="191344" y="795189"/>
            <a:ext cx="2736304" cy="46166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INSTALLAZIONE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92708FA3-E5CE-4F95-80EC-F5C45BE3341E}"/>
              </a:ext>
            </a:extLst>
          </p:cNvPr>
          <p:cNvSpPr txBox="1"/>
          <p:nvPr/>
        </p:nvSpPr>
        <p:spPr>
          <a:xfrm>
            <a:off x="173872" y="2217638"/>
            <a:ext cx="2592288" cy="64633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8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Sistema BIOLUX HCL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9D301A4F-6529-4248-AF32-A4979FD32D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84" y="4164754"/>
            <a:ext cx="1563004" cy="182820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1EA0BAA-E091-4176-8387-0081974A3A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1136" y="1772816"/>
            <a:ext cx="8780816" cy="285669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24EC039-A61E-4B8A-AB23-7892B6EE7517}"/>
              </a:ext>
            </a:extLst>
          </p:cNvPr>
          <p:cNvSpPr txBox="1"/>
          <p:nvPr/>
        </p:nvSpPr>
        <p:spPr>
          <a:xfrm>
            <a:off x="3937052" y="4774028"/>
            <a:ext cx="8049736" cy="174361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>
              <a:lnSpc>
                <a:spcPct val="130000"/>
              </a:lnSpc>
            </a:pPr>
            <a:r>
              <a:rPr lang="it" sz="1300" b="0" i="0" u="none" strike="noStrike" dirty="0">
                <a:highlight>
                  <a:srgbClr val="000000">
                    <a:alpha val="0"/>
                  </a:srgbClr>
                </a:highlight>
                <a:latin typeface="Arial"/>
              </a:rPr>
              <a:t>L'unità di controllo deve essere collegata in modo permanente a 230 V (LL, NN). In caso contrario, potrebbero essere necessari fino a 10 minuti prima che la rete del sistema Zigbee funzioni in modo stabile.</a:t>
            </a:r>
          </a:p>
          <a:p>
            <a:pPr>
              <a:lnSpc>
                <a:spcPct val="130000"/>
              </a:lnSpc>
            </a:pPr>
            <a:endParaRPr lang="de-DE" sz="500" dirty="0"/>
          </a:p>
          <a:p>
            <a:pPr rtl="0">
              <a:lnSpc>
                <a:spcPct val="130000"/>
              </a:lnSpc>
            </a:pPr>
            <a:r>
              <a:rPr lang="it" sz="1300" b="0" i="0" u="none" strike="noStrike" dirty="0">
                <a:highlight>
                  <a:srgbClr val="000000">
                    <a:alpha val="0"/>
                  </a:srgbClr>
                </a:highlight>
                <a:latin typeface="Arial"/>
              </a:rPr>
              <a:t>Se si utilizza un sensore di commutazione (opzionale) o un interruttore (opzionale), LL' deve essere impostato su 230V (collegato a LL) tramite l'interruttore o il sensore di commutazione. Quindi LL' verrà acceso e spento insieme agli apparecchi di illuminazione. Quando LL' non è collegato a LL, l'unità di controllo entra in modalità di sospensione.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3789BFF-6B30-44FB-981A-4E2222B986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68565" y="5149874"/>
            <a:ext cx="724198" cy="667522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E134F8C6-C563-458E-AA99-390798BBAEE2}"/>
              </a:ext>
            </a:extLst>
          </p:cNvPr>
          <p:cNvSpPr/>
          <p:nvPr/>
        </p:nvSpPr>
        <p:spPr>
          <a:xfrm>
            <a:off x="3350552" y="1988840"/>
            <a:ext cx="373212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err="1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82884898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0116C2-5B91-4312-A1BB-64E739836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rtl="0"/>
            <a:r>
              <a:rPr lang="it" sz="2400" b="1" i="0" u="none" strike="noStrike" dirty="0">
                <a:highlight>
                  <a:srgbClr val="000000">
                    <a:alpha val="0"/>
                  </a:srgbClr>
                </a:highlight>
                <a:latin typeface="Arial"/>
              </a:rPr>
              <a:t>Schema elettrico</a:t>
            </a:r>
            <a:br>
              <a:rPr lang="it" sz="2400" b="1" i="0" u="none" strike="noStrike" dirty="0">
                <a:highlight>
                  <a:srgbClr val="000000">
                    <a:alpha val="0"/>
                  </a:srgbClr>
                </a:highlight>
                <a:latin typeface="Arial"/>
              </a:rPr>
            </a:br>
            <a:r>
              <a:rPr lang="it" sz="2400" b="1" i="0" u="none" strike="noStrike" dirty="0">
                <a:highlight>
                  <a:srgbClr val="000000">
                    <a:alpha val="0"/>
                  </a:srgbClr>
                </a:highlight>
                <a:latin typeface="Arial"/>
              </a:rPr>
              <a:t>Opzione 2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72F10B9-E198-491B-99F9-CF511AD65FA7}"/>
              </a:ext>
            </a:extLst>
          </p:cNvPr>
          <p:cNvSpPr/>
          <p:nvPr/>
        </p:nvSpPr>
        <p:spPr>
          <a:xfrm>
            <a:off x="191344" y="795189"/>
            <a:ext cx="2736304" cy="46166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24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INSTALLAZIONE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92708FA3-E5CE-4F95-80EC-F5C45BE3341E}"/>
              </a:ext>
            </a:extLst>
          </p:cNvPr>
          <p:cNvSpPr txBox="1"/>
          <p:nvPr/>
        </p:nvSpPr>
        <p:spPr>
          <a:xfrm>
            <a:off x="173872" y="2217638"/>
            <a:ext cx="2592288" cy="64633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" sz="1800" b="1" i="0" u="none" strike="noStrike" kern="1200" cap="none" spc="0" normalizeH="0" baseline="0" noProof="0">
                <a:solidFill>
                  <a:srgbClr val="FFFFFF"/>
                </a:solidFill>
                <a:highlight>
                  <a:srgbClr val="000000">
                    <a:alpha val="0"/>
                  </a:srgbClr>
                </a:highlight>
                <a:uLnTx/>
                <a:uFillTx/>
                <a:latin typeface="Arial"/>
                <a:ea typeface="+mn-ea"/>
                <a:cs typeface="+mn-cs"/>
              </a:rPr>
              <a:t>Sistema BIOLUX HCL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9D301A4F-6529-4248-AF32-A4979FD32D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84" y="4164754"/>
            <a:ext cx="1563004" cy="182820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D0EE8E7-AC86-4420-8FFC-C4617E847ADD}"/>
              </a:ext>
            </a:extLst>
          </p:cNvPr>
          <p:cNvSpPr txBox="1"/>
          <p:nvPr/>
        </p:nvSpPr>
        <p:spPr>
          <a:xfrm>
            <a:off x="3921590" y="4845778"/>
            <a:ext cx="7863042" cy="146354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>
              <a:lnSpc>
                <a:spcPct val="130000"/>
              </a:lnSpc>
            </a:pPr>
            <a:r>
              <a:rPr lang="it" sz="1400" b="0" i="0" u="none" strike="noStrike" dirty="0">
                <a:highlight>
                  <a:srgbClr val="000000">
                    <a:alpha val="0"/>
                  </a:srgbClr>
                </a:highlight>
                <a:latin typeface="Arial"/>
              </a:rPr>
              <a:t>L'unità di controllo deve essere collegata in modo permanente a 230 V (LL, NN). In caso contrario, potrebbero essere necessari fino a 10 minuti prima che la rete del sistema Zigbee funzioni in modo stabile.</a:t>
            </a:r>
          </a:p>
          <a:p>
            <a:pPr>
              <a:lnSpc>
                <a:spcPct val="130000"/>
              </a:lnSpc>
            </a:pPr>
            <a:endParaRPr lang="de-DE" sz="500" dirty="0"/>
          </a:p>
          <a:p>
            <a:pPr rtl="0">
              <a:lnSpc>
                <a:spcPct val="130000"/>
              </a:lnSpc>
            </a:pPr>
            <a:r>
              <a:rPr lang="it" sz="1400" b="0" i="0" u="none" strike="noStrike" dirty="0">
                <a:highlight>
                  <a:srgbClr val="000000">
                    <a:alpha val="0"/>
                  </a:srgbClr>
                </a:highlight>
                <a:latin typeface="Arial"/>
              </a:rPr>
              <a:t>Nel caso in cui non venga utilizzato alcun sensore di commutazione e nessun interruttore, è necessario impostare anche LL' su 230 V (LL e LL' collegati) in modo permanente. Quando LL' non è collegato a LL, l'unità di controllo entra in modalità di sospensione.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BFC6C08-8E25-4B12-BE8E-263D5E24C0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8361" y="5301208"/>
            <a:ext cx="724198" cy="667522"/>
          </a:xfrm>
          <a:prstGeom prst="rect">
            <a:avLst/>
          </a:prstGeom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CCF4B553-3ADF-4FCB-97D9-F496DE5DCECC}"/>
              </a:ext>
            </a:extLst>
          </p:cNvPr>
          <p:cNvGrpSpPr/>
          <p:nvPr/>
        </p:nvGrpSpPr>
        <p:grpSpPr>
          <a:xfrm>
            <a:off x="3143672" y="1772816"/>
            <a:ext cx="8640960" cy="2895826"/>
            <a:chOff x="3143672" y="1855029"/>
            <a:chExt cx="8640960" cy="289582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4B392C4-BD75-426D-9E9C-2B1F57CDF93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143672" y="1855029"/>
              <a:ext cx="8640960" cy="2895826"/>
            </a:xfrm>
            <a:prstGeom prst="rect">
              <a:avLst/>
            </a:prstGeom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2C8405C-9D99-45D4-800D-5A10C9C06880}"/>
                </a:ext>
              </a:extLst>
            </p:cNvPr>
            <p:cNvSpPr/>
            <p:nvPr/>
          </p:nvSpPr>
          <p:spPr>
            <a:xfrm>
              <a:off x="3341408" y="1988840"/>
              <a:ext cx="373212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600" err="1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AA09F8A-8C24-42DB-9194-0CB13F315CC0}"/>
                </a:ext>
              </a:extLst>
            </p:cNvPr>
            <p:cNvSpPr/>
            <p:nvPr/>
          </p:nvSpPr>
          <p:spPr>
            <a:xfrm>
              <a:off x="3714620" y="2364316"/>
              <a:ext cx="7772746" cy="2440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600" err="1"/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F7516A55-85AA-4187-A105-D31BA3778AC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761575" y="2055461"/>
              <a:ext cx="275906" cy="313200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1172AE95-1636-4134-8546-AC1FC940C20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717494" y="2567285"/>
              <a:ext cx="241649" cy="244018"/>
            </a:xfrm>
            <a:prstGeom prst="rect">
              <a:avLst/>
            </a:prstGeom>
          </p:spPr>
        </p:pic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81384203-C8DE-431D-9DDB-C2B9EAA1000C}"/>
                </a:ext>
              </a:extLst>
            </p:cNvPr>
            <p:cNvCxnSpPr/>
            <p:nvPr/>
          </p:nvCxnSpPr>
          <p:spPr>
            <a:xfrm flipH="1">
              <a:off x="5666331" y="2112803"/>
              <a:ext cx="0" cy="666000"/>
            </a:xfrm>
            <a:prstGeom prst="line">
              <a:avLst/>
            </a:prstGeom>
            <a:ln w="127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991E9663-A012-430F-9B7B-6AB640525B29}"/>
                </a:ext>
              </a:extLst>
            </p:cNvPr>
            <p:cNvSpPr/>
            <p:nvPr/>
          </p:nvSpPr>
          <p:spPr>
            <a:xfrm>
              <a:off x="5639331" y="2101156"/>
              <a:ext cx="54000" cy="54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600" err="1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560F7094-13E5-4264-BA0A-047D618FAD13}"/>
                </a:ext>
              </a:extLst>
            </p:cNvPr>
            <p:cNvSpPr/>
            <p:nvPr/>
          </p:nvSpPr>
          <p:spPr>
            <a:xfrm>
              <a:off x="5752038" y="2574036"/>
              <a:ext cx="54000" cy="54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600" err="1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FA284877-CF13-4AB2-8BBD-6F8BFB7FA8D8}"/>
                </a:ext>
              </a:extLst>
            </p:cNvPr>
            <p:cNvSpPr/>
            <p:nvPr/>
          </p:nvSpPr>
          <p:spPr>
            <a:xfrm>
              <a:off x="6007658" y="2581333"/>
              <a:ext cx="54000" cy="54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600" err="1"/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F4506597-5511-463C-923B-C0C13D8C1B55}"/>
                </a:ext>
              </a:extLst>
            </p:cNvPr>
            <p:cNvCxnSpPr/>
            <p:nvPr/>
          </p:nvCxnSpPr>
          <p:spPr>
            <a:xfrm flipH="1">
              <a:off x="6255891" y="2295036"/>
              <a:ext cx="0" cy="483767"/>
            </a:xfrm>
            <a:prstGeom prst="line">
              <a:avLst/>
            </a:prstGeom>
            <a:ln w="1524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37FD3B91-F0AC-47A4-8FF4-1A427263D4D7}"/>
                </a:ext>
              </a:extLst>
            </p:cNvPr>
            <p:cNvCxnSpPr/>
            <p:nvPr/>
          </p:nvCxnSpPr>
          <p:spPr>
            <a:xfrm>
              <a:off x="5771088" y="2601036"/>
              <a:ext cx="255620" cy="0"/>
            </a:xfrm>
            <a:prstGeom prst="line">
              <a:avLst/>
            </a:prstGeom>
            <a:ln w="127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4E5AF2E5-DD68-4F1C-B682-E4C66F4FD005}"/>
                </a:ext>
              </a:extLst>
            </p:cNvPr>
            <p:cNvCxnSpPr/>
            <p:nvPr/>
          </p:nvCxnSpPr>
          <p:spPr>
            <a:xfrm flipH="1">
              <a:off x="8256240" y="2297722"/>
              <a:ext cx="0" cy="483767"/>
            </a:xfrm>
            <a:prstGeom prst="line">
              <a:avLst/>
            </a:prstGeom>
            <a:ln w="1524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A59913DC-28BD-4941-893A-D1DCB263EA34}"/>
                </a:ext>
              </a:extLst>
            </p:cNvPr>
            <p:cNvCxnSpPr/>
            <p:nvPr/>
          </p:nvCxnSpPr>
          <p:spPr>
            <a:xfrm flipH="1">
              <a:off x="8033866" y="2217638"/>
              <a:ext cx="0" cy="666000"/>
            </a:xfrm>
            <a:prstGeom prst="line">
              <a:avLst/>
            </a:prstGeom>
            <a:ln w="1524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24EDEC58-57BC-4D6E-977C-58513C8233AB}"/>
                </a:ext>
              </a:extLst>
            </p:cNvPr>
            <p:cNvCxnSpPr/>
            <p:nvPr/>
          </p:nvCxnSpPr>
          <p:spPr>
            <a:xfrm flipH="1">
              <a:off x="9571434" y="2292879"/>
              <a:ext cx="0" cy="483767"/>
            </a:xfrm>
            <a:prstGeom prst="line">
              <a:avLst/>
            </a:prstGeom>
            <a:ln w="1651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5861640D-9837-41D5-8C91-B52040B2F8AC}"/>
                </a:ext>
              </a:extLst>
            </p:cNvPr>
            <p:cNvCxnSpPr/>
            <p:nvPr/>
          </p:nvCxnSpPr>
          <p:spPr>
            <a:xfrm flipH="1">
              <a:off x="9349060" y="2128156"/>
              <a:ext cx="0" cy="750639"/>
            </a:xfrm>
            <a:prstGeom prst="line">
              <a:avLst/>
            </a:prstGeom>
            <a:ln w="1651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7EE72A2-F370-4027-8CFD-20F6D61B67AA}"/>
                </a:ext>
              </a:extLst>
            </p:cNvPr>
            <p:cNvCxnSpPr/>
            <p:nvPr/>
          </p:nvCxnSpPr>
          <p:spPr>
            <a:xfrm flipH="1">
              <a:off x="10744770" y="2292477"/>
              <a:ext cx="0" cy="483767"/>
            </a:xfrm>
            <a:prstGeom prst="line">
              <a:avLst/>
            </a:prstGeom>
            <a:ln w="1651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2DB35C3B-BA82-40AA-BB62-D1E1D5BBF0A9}"/>
                </a:ext>
              </a:extLst>
            </p:cNvPr>
            <p:cNvCxnSpPr/>
            <p:nvPr/>
          </p:nvCxnSpPr>
          <p:spPr>
            <a:xfrm flipH="1">
              <a:off x="10522396" y="2128156"/>
              <a:ext cx="0" cy="750237"/>
            </a:xfrm>
            <a:prstGeom prst="line">
              <a:avLst/>
            </a:prstGeom>
            <a:ln w="1651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915620BA-F52D-490B-8B78-6C3607D95828}"/>
                </a:ext>
              </a:extLst>
            </p:cNvPr>
            <p:cNvSpPr/>
            <p:nvPr/>
          </p:nvSpPr>
          <p:spPr>
            <a:xfrm>
              <a:off x="9322060" y="2094647"/>
              <a:ext cx="54000" cy="54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600" err="1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79BFA056-7EFF-43B4-A261-EAA9DF07A950}"/>
                </a:ext>
              </a:extLst>
            </p:cNvPr>
            <p:cNvSpPr/>
            <p:nvPr/>
          </p:nvSpPr>
          <p:spPr>
            <a:xfrm>
              <a:off x="10496171" y="2094610"/>
              <a:ext cx="54000" cy="54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600" err="1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854172323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LEDVANCE" val="zG65ObkO"/>
  <p:tag name="ARTICULATE_PROJECT_OPEN" val="0"/>
  <p:tag name="ARTICULATE_SLIDE_COUNT" val="76"/>
  <p:tag name="AS_NET" val="3.1.12"/>
  <p:tag name="AS_OS" val="Unix 4.14.225.169"/>
  <p:tag name="AS_RELEASE_DATE" val="2020.03.14"/>
  <p:tag name="AS_TITLE" val="Aspose.Slides for .NET Standard 2.0"/>
  <p:tag name="AS_VERSION" val="20.3"/>
  <p:tag name="EE4P_AGENDAWIZARD" val="&lt;ee4p&gt;&lt;layouts&gt;&lt;layout name=&quot;Line&quot; id=&quot;1_2&quot;&gt;&lt;standard&gt;&lt;textframe horizontalAnchor=&quot;1&quot; marginBottom=&quot;6&quot; marginLeft=&quot;0&quot; marginRight=&quot;0&quot; marginTop=&quot;6&quot; orientation=&quot;1&quot; verticalAnchor=&quot;1&quot; /&gt;&lt;font name=&quot;Arial&quot; bold=&quot;0&quot; italic=&quot;0&quot; color=&quot;#ffffff&quot; /&gt;&lt;paragraphformat firstLineIndent=&quot;0&quot; leftIndent=&quot;0&quot; rightIndent=&quot;0&quot; lineRuleBefore=&quot;&quot; lineRuleWithin=&quot;&quot; lineRuleAfter=&quot;&quot; spaceBefore=&quot;&quot; spaceWithin=&quot;&quot; spaceAfter=&quot;&quot; /&gt;&lt;fill visible=&quot;0&quot; /&gt;&lt;line visible=&quot;0&quot; /&gt;&lt;bulletformat visible=&quot;0&quot; /&gt;&lt;/standard&gt;&lt;agenda name=&quot;New Agenda&quot; title=&quot;Agenda&quot; subtitle=&quot;&quot; sizingModeId=&quot;2&quot; fontSize=&quot;18&quot; startTime=&quot;540&quot; timeFormatId=&quot;1&quot; startItemNo=&quot;1&quot; createSingleAgendaSlide=&quot;1&quot; createSeparatingSlides=&quot;1&quot; createBackupSlide=&quot;1&quot; /&gt;&lt;columns&gt;&lt;column field=&quot;itemno&quot; label=&quot;No.&quot; checked=&quot;1&quot; leftSpacing=&quot;0&quot; rightSpacing=&quot;0&quot; dock=&quot;1&quot; fixedWidth=&quot;40.000001&quot; /&gt;&lt;column field=&quot;topic&quot; label=&quot;Topic&quot; leftSpacing=&quot;0&quot; rightDistribute=&quot;1&quot; dock=&quot;1&quot; /&gt;&lt;column field=&quot;responsible&quot; label=&quot;Responsible&quot; visible=&quot;1&quot; checked=&quot;1&quot; leftSpacing=&quot;10&quot; rightDistribute=&quot;1&quot; dock=&quot;1&quot; /&gt;&lt;column field=&quot;freecolumn&quot; label=&quot;&quot; visible=&quot;1&quot; checked=&quot;0&quot; leftSpacing=&quot;10&quot; rightDistribute=&quot;1&quot; dock=&quot;1&quot; /&gt;&lt;column field=&quot;timeslot&quot; label=&quot;Time Slot&quot; visible=&quot;1&quot; checked=&quot;1&quot; leftSpacing=&quot;10&quot; rightSpacing=&quot;0&quot; dock=&quot;2&quot; /&gt;&lt;column field=&quot;pageno&quot; label=&quot;Page No.&quot; visible=&quot;1&quot; checked=&quot;0&quot; leftSpacing=&quot;10&quot; rightSpacing=&quot;0&quot; dock=&quot;2&quot; /&gt;&lt;/columns&gt;&lt;position left=&quot;40.62512&quot; top=&quot;143.875&quot; width=&quot;878.7499&quot; height=&quot;344.625&quot; /&gt;&lt;!--&#10;      &lt;subtitle&gt;&#10;        &lt;position left=&quot;31.25&quot; top=&quot;92.00031&quot; width=&quot;657.75&quot; height=&quot;19.25&quot;/&gt;&#10;        &lt;font size=&quot;16&quot;/&gt;&#10;        &lt;textframe marginBottom=&quot;0&quot; marginTop=&quot;0&quot;/&gt;&#10;        &lt;paragraphformat alignment=&quot;1&quot;/&gt;&#10;      &lt;/subtitle&gt;&#10;   --&gt;&lt;settings allowedSizingModeIds=&quot;1|2&quot; allowedFontSizes=&quot;8|9|10.5|11|12|14|16|18&quot; allowedTimeFormatIds=&quot;1|2|3&quot; slideLayout=&quot;11&quot; customLayoutName=&quot;Divider&quot; customLayoutIndex=&quot;&quot; showBreak=&quot;1&quot; singleAgendaSlideSelected=&quot;0&quot; backupSlideTitle=&quot;Backup: %agendaName%&quot; topMargin=&quot;0&quot; leftMargin=&quot;0&quot; allowedLevels=&quot;4&quot; itemNoFormats=&quot;{1}.¦{1}.{2}¦{3:alphaLC}.¦{3:alphaLC}.{4:alphaLC}&quot; /&gt;&lt;!-- Agenda item formats --&gt;&lt;cases&gt;&lt;case level=&quot;1&quot; selected=&quot;0&quot; break=&quot;0&quot; topMinSpacing=&quot;0&quot; topMaxSpacing=&quot;0&quot; bottomMinSpacing=&quot;0&quot; bottomMaxSpacing=&quot;0&quot;&gt;&lt;element type=&quot;line&quot; value=&quot;&quot; filter=&quot;2&quot;&gt;&lt;position left=&quot;0&quot; top=&quot;itemHeight&quot; width=&quot;agendaWidth&quot; height=&quot;0&quot; /&gt;&lt;line style=&quot;1&quot; dashStyle=&quot;1&quot; foreColor=&quot;#ffa37e&quot; transparency=&quot;0&quot; visible=&quot;1&quot; weight=&quot;1&quot; /&gt;&lt;/element&gt;&lt;element type=&quot;line&quot; value=&quot;&quot; filter=&quot;4&quot;&gt;&lt;position left=&quot;0&quot; top=&quot;0&quot; width=&quot;agendaWidth&quot; height=&quot;0&quot; /&gt;&lt;line style=&quot;1&quot; dashStyle=&quot;1&quot; foreColor=&quot;#ffa37e&quot; transparency=&quot;0&quot; visible=&quot;1&quot; weight=&quot;1&quot; /&gt;&lt;/element&gt;&lt;element field=&quot;itemno&quot; type=&quot;autoshape&quot; autoShapeType=&quot;1&quot; indent=&quot;(level-1)*40.000001&quot; indentType=&quot;1&quot;&gt;&lt;textframe marginLeft=&quot;0&quot; marginRight=&quot;0&quot; verticalAnchor=&quot;3&quot; /&gt;&lt;paragraphformat alignment=&quot;1&quot; /&gt;&lt;/element&gt;&lt;element field=&quot;topic&quot; type=&quot;autoshape&quot; autoShapeType=&quot;1&quot; indent=&quot;(level-1)*40.000001&quot; indentType=&quot;2&quot;&gt;&lt;paragraphformat alignment=&quot;1&quot; /&gt;&lt;textframe marginLeft=&quot;0&quot; /&gt;&lt;/element&gt;&lt;element field=&quot;responsible&quot; type=&quot;autoshape&quot; autoShapeType=&quot;1&quot; indent=&quot;(level-1)*40.000001&quot; indentType=&quot;1&quot;&gt;&lt;paragraphformat alignment=&quot;1&quot; /&gt;&lt;/element&gt;&lt;element field=&quot;freecolumn&quot; type=&quot;autoshape&quot; autoShapeType=&quot;1&quot; indent=&quot;(level-1)*40.000001&quot; indentType=&quot;1&quot;&gt;&lt;paragraphformat alignment=&quot;1&quot; /&gt;&lt;/element&gt;&lt;element field=&quot;timeslot&quot; type=&quot;autoshape&quot; autoShapeType=&quot;1&quot;&gt;&lt;paragraphformat alignment=&quot;1&quot; /&gt;&lt;/element&gt;&lt;element field=&quot;pageno&quot; type=&quot;autoshape&quot; autoShapeType=&quot;1&quot;&gt;&lt;paragraphformat alignment=&quot;3&quot; /&gt;&lt;/element&gt;&lt;/case&gt;&lt;case level=&quot;1&quot; selected=&quot;1&quot; break=&quot;0&quot; topMinSpacing=&quot;0&quot; topMaxSpacing=&quot;0&quot; bottomMinSpacing=&quot;0&quot; bottomMaxSpacing=&quot;0&quot;&gt;&lt;element type=&quot;line&quot; value=&quot;&quot; filter=&quot;2&quot;&gt;&lt;position left=&quot;0&quot; top=&quot;itemHeight&quot; width=&quot;agendaWidth&quot; height=&quot;0&quot; /&gt;&lt;line style=&quot;1&quot; dashStyle=&quot;1&quot; foreColor=&quot;#ffa37e&quot; transparency=&quot;0&quot; visible=&quot;1&quot; weight=&quot;1&quot; /&gt;&lt;/element&gt;&lt;element type=&quot;line&quot; value=&quot;&quot; filter=&quot;4&quot;&gt;&lt;position left=&quot;0&quot; top=&quot;0&quot; width=&quot;agendaWidth&quot; height=&quot;0&quot; /&gt;&lt;line style=&quot;1&quot; dashStyle=&quot;1&quot; foreColor=&quot;#ffa37e&quot; transparency=&quot;0&quot; visible=&quot;1&quot; weight=&quot;1&quot; /&gt;&lt;/element&gt;&lt;element field=&quot;itemno&quot; type=&quot;autoshape&quot; autoShapeType=&quot;1&quot; indent=&quot;(level-1)*40.000001&quot; indentType=&quot;1&quot;&gt;&lt;textframe marginLeft=&quot;0&quot; marginRight=&quot;0&quot; verticalAnchor=&quot;3&quot; /&gt;&lt;paragraphformat alignment=&quot;1&quot; /&gt;&lt;font bold=&quot;1&quot; /&gt;&lt;/element&gt;&lt;element field=&quot;topic&quot; type=&quot;autoshape&quot; autoShapeType=&quot;1&quot; indent=&quot;(level-1)*40.000001&quot; indentType=&quot;2&quot;&gt;&lt;paragraphformat alignment=&quot;1&quot; /&gt;&lt;textframe marginLeft=&quot;0&quot; /&gt;&lt;font bold=&quot;1&quot; /&gt;&lt;/element&gt;&lt;element field=&quot;responsible&quot; type=&quot;autoshape&quot; autoShapeType=&quot;1&quot; indent=&quot;(level-1)*40.000001&quot; indentType=&quot;1&quot;&gt;&lt;paragraphformat alignment=&quot;1&quot; /&gt;&lt;font bold=&quot;1&quot; /&gt;&lt;/element&gt;&lt;element field=&quot;freecolumn&quot; type=&quot;autoshape&quot; autoShapeType=&quot;1&quot; indent=&quot;(level-1)*40.000001&quot; indentType=&quot;1&quot;&gt;&lt;paragraphformat alignment=&quot;1&quot; /&gt;&lt;font bold=&quot;1&quot; /&gt;&lt;/element&gt;&lt;element field=&quot;timeslot&quot; type=&quot;autoshape&quot; autoShapeType=&quot;1&quot;&gt;&lt;paragraphformat alignment=&quot;1&quot; /&gt;&lt;font bold=&quot;1&quot; /&gt;&lt;/element&gt;&lt;element field=&quot;pageno&quot; type=&quot;autoshape&quot; autoShapeType=&quot;1&quot;&gt;&lt;paragraphformat alignment=&quot;3&quot; /&gt;&lt;font bold=&quot;1&quot; /&gt;&lt;/element&gt;&lt;/case&gt;&lt;case level=&quot;2&quot; selected=&quot;0&quot; break=&quot;0&quot; topMinSpacing=&quot;0&quot; topMaxSpacing=&quot;0&quot; bottomMinSpacing=&quot;0&quot; bottomMaxSpacing=&quot;0&quot;&gt;&lt;element type=&quot;line&quot; value=&quot;&quot; filter=&quot;2&quot;&gt;&lt;position left=&quot;0&quot; top=&quot;itemHeight&quot; width=&quot;agendaWidth&quot; height=&quot;0&quot; /&gt;&lt;line style=&quot;1&quot; dashStyle=&quot;1&quot; foreColor=&quot;#ffa37e&quot; transparency=&quot;0&quot; visible=&quot;1&quot; weight=&quot;1&quot; /&gt;&lt;/element&gt;&lt;element field=&quot;itemno&quot; type=&quot;autoshape&quot; autoShapeType=&quot;1&quot; indent=&quot;(level-1)*40.000001&quot; indentType=&quot;1&quot;&gt;&lt;textframe marginTop=&quot;0&quot; marginLeft=&quot;0&quot; marginRight=&quot;0&quot; verticalAnchor=&quot;3&quot; /&gt;&lt;paragraphformat alignment=&quot;1&quot; /&gt;&lt;/element&gt;&lt;element field=&quot;topic&quot; type=&quot;autoshape&quot; autoShapeType=&quot;1&quot; indent=&quot;(level-1)*40.000001&quot; indentType=&quot;2&quot;&gt;&lt;paragraphformat alignment=&quot;1&quot; /&gt;&lt;textframe marginTop=&quot;0&quot; /&gt;&lt;/element&gt;&lt;element field=&quot;responsible&quot; type=&quot;autoshape&quot; autoShapeType=&quot;1&quot; indent=&quot;(level-1)*40.000001&quot; indentType=&quot;1&quot;&gt;&lt;paragraphformat alignment=&quot;1&quot; /&gt;&lt;textframe marginTop=&quot;0&quot; /&gt;&lt;/element&gt;&lt;element field=&quot;freecolumn&quot; type=&quot;autoshape&quot; autoShapeType=&quot;1&quot; indent=&quot;(level-1)*40.000001&quot; indentType=&quot;1&quot;&gt;&lt;paragraphformat alignment=&quot;1&quot; /&gt;&lt;textframe marginTop=&quot;0&quot; /&gt;&lt;/element&gt;&lt;element field=&quot;timeslot&quot; type=&quot;autoshape&quot; autoShapeType=&quot;1&quot;&gt;&lt;paragraphformat alignment=&quot;1&quot; /&gt;&lt;textframe marginTop=&quot;0&quot; /&gt;&lt;/element&gt;&lt;element field=&quot;pageno&quot; type=&quot;autoshape&quot; autoShapeType=&quot;1&quot;&gt;&lt;paragraphformat alignment=&quot;3&quot; /&gt;&lt;textframe marginTop=&quot;0&quot; /&gt;&lt;/element&gt;&lt;/case&gt;&lt;case level=&quot;2&quot; selected=&quot;1&quot; break=&quot;0&quot; topMinSpacing=&quot;0&quot; topMaxSpacing=&quot;0&quot; bottomMinSpacing=&quot;0&quot; bottomMaxSpacing=&quot;0&quot;&gt;&lt;element type=&quot;line&quot; value=&quot;&quot; filter=&quot;2&quot;&gt;&lt;position left=&quot;0&quot; top=&quot;itemHeight&quot; width=&quot;agendaWidth&quot; height=&quot;0&quot; /&gt;&lt;line style=&quot;1&quot; dashStyle=&quot;1&quot; foreColor=&quot;#ffa37e&quot; transparency=&quot;0&quot; visible=&quot;1&quot; weight=&quot;1&quot; /&gt;&lt;/element&gt;&lt;element field=&quot;itemno&quot; type=&quot;autoshape&quot; autoShapeType=&quot;1&quot; indent=&quot;(level-1)*40.000001&quot; indentType=&quot;1&quot;&gt;&lt;textframe marginTop=&quot;0&quot; marginRight=&quot;0&quot; verticalAnchor=&quot;3&quot; /&gt;&lt;paragraphformat alignment=&quot;1&quot; /&gt;&lt;font bold=&quot;1&quot; /&gt;&lt;/element&gt;&lt;element field=&quot;topic&quot; type=&quot;autoshape&quot; autoShapeType=&quot;1&quot; indent=&quot;(level-1)*40.000001&quot; indentType=&quot;2&quot;&gt;&lt;paragraphformat alignment=&quot;1&quot; /&gt;&lt;font bold=&quot;1&quot; /&gt;&lt;textframe marginTop=&quot;0&quot; /&gt;&lt;/element&gt;&lt;element field=&quot;responsible&quot; type=&quot;autoshape&quot; autoShapeType=&quot;1&quot; indent=&quot;(level-1)*40.000001&quot; indentType=&quot;1&quot;&gt;&lt;paragraphformat alignment=&quot;1&quot; /&gt;&lt;textframe marginTop=&quot;0&quot; /&gt;&lt;font bold=&quot;1&quot; /&gt;&lt;/element&gt;&lt;element field=&quot;freecolumn&quot; type=&quot;autoshape&quot; autoShapeType=&quot;1&quot; indent=&quot;(level-1)*40.000001&quot; indentType=&quot;1&quot;&gt;&lt;paragraphformat alignment=&quot;1&quot; /&gt;&lt;textframe marginTop=&quot;0&quot; /&gt;&lt;font bold=&quot;1&quot; /&gt;&lt;/element&gt;&lt;element field=&quot;timeslot&quot; type=&quot;autoshape&quot; autoShapeType=&quot;1&quot;&gt;&lt;paragraphformat alignment=&quot;1&quot; /&gt;&lt;textframe marginTop=&quot;0&quot; /&gt;&lt;font bold=&quot;1&quot; /&gt;&lt;/element&gt;&lt;element field=&quot;pageno&quot; type=&quot;autoshape&quot; autoShapeType=&quot;1&quot;&gt;&lt;paragraphformat alignment=&quot;3&quot; /&gt;&lt;textframe marginTop=&quot;0&quot; /&gt;&lt;font bold=&quot;1&quot; /&gt;&lt;/element&gt;&lt;/case&gt;&lt;case level=&quot;1&quot; selected=&quot;0&quot; break=&quot;1&quot; topMinSpacing=&quot;0&quot; topMaxSpacing=&quot;0&quot; bottomMinSpacing=&quot;0&quot; bottomMaxSpacing=&quot;0&quot;&gt;&lt;element type=&quot;line&quot; value=&quot;&quot; filter=&quot;2&quot;&gt;&lt;position left=&quot;0&quot; top=&quot;itemHeight&quot; width=&quot;agendaWidth&quot; height=&quot;0&quot; /&gt;&lt;line style=&quot;1&quot; dashStyle=&quot;1&quot; foreColor=&quot;#ffa37e&quot; transparency=&quot;0&quot; visible=&quot;1&quot; weight=&quot;1&quot; /&gt;&lt;/element&gt;&lt;element type=&quot;line&quot; value=&quot;&quot; filter=&quot;4&quot;&gt;&lt;position left=&quot;0&quot; top=&quot;0&quot; width=&quot;agendaWidth&quot; height=&quot;0&quot; /&gt;&lt;line style=&quot;1&quot; dashStyle=&quot;1&quot; foreColor=&quot;#ffa37e&quot; transparency=&quot;0&quot; visible=&quot;1&quot; weight=&quot;1&quot; /&gt;&lt;/element&gt;&lt;element field=&quot;itemno&quot; type=&quot;autoshape&quot; autoShapeType=&quot;1&quot; indent=&quot;(level-1)*40.000001&quot; indentType=&quot;1&quot;&gt;&lt;textframe marginLeft=&quot;0&quot; marginRight=&quot;0&quot; verticalAnchor=&quot;3&quot; /&gt;&lt;paragraphformat alignment=&quot;1&quot; /&gt;&lt;/element&gt;&lt;element field=&quot;topic&quot; type=&quot;autoshape&quot; autoShapeType=&quot;1&quot; indent=&quot;(level-1)*40.000001&quot; indentType=&quot;2&quot;&gt;&lt;paragraphformat alignment=&quot;1&quot; /&gt;&lt;textframe marginLeft=&quot;0&quot; /&gt;&lt;/element&gt;&lt;element field=&quot;responsible&quot; type=&quot;autoshape&quot; autoShapeType=&quot;1&quot; indent=&quot;(level-1)*40.000001&quot; indentType=&quot;1&quot;&gt;&lt;paragraphformat alignment=&quot;1&quot; /&gt;&lt;/element&gt;&lt;element field=&quot;freecolumn&quot; type=&quot;autoshape&quot; autoShapeType=&quot;1&quot; indent=&quot;(level-1)*40.000001&quot; indentType=&quot;1&quot;&gt;&lt;paragraphformat alignment=&quot;1&quot; /&gt;&lt;/element&gt;&lt;element field=&quot;timeslot&quot; type=&quot;autoshape&quot; autoShapeType=&quot;1&quot;&gt;&lt;paragraphformat alignment=&quot;1&quot; /&gt;&lt;/element&gt;&lt;element field=&quot;pageno&quot; type=&quot;autoshape&quot; autoShapeType=&quot;1&quot;&gt;&lt;paragraphformat alignment=&quot;3&quot; /&gt;&lt;/element&gt;&lt;/case&gt;&lt;case level=&quot;1&quot; selected=&quot;1&quot; break=&quot;1&quot; topMinSpacing=&quot;0&quot; topMaxSpacing=&quot;0&quot; bottomMinSpacing=&quot;0&quot; bottomMaxSpacing=&quot;0&quot;&gt;&lt;element type=&quot;line&quot; value=&quot;&quot; filter=&quot;2&quot;&gt;&lt;position left=&quot;0&quot; top=&quot;itemHeight&quot; width=&quot;agendaWidth&quot; height=&quot;0&quot; /&gt;&lt;line style=&quot;1&quot; dashStyle=&quot;1&quot; foreColor=&quot;#ffa37e&quot; transparency=&quot;0&quot; visible=&quot;1&quot; weight=&quot;1&quot; /&gt;&lt;/element&gt;&lt;element type=&quot;line&quot; value=&quot;&quot; filter=&quot;4&quot;&gt;&lt;position left=&quot;0&quot; top=&quot;0&quot; width=&quot;agendaWidth&quot; height=&quot;0&quot; /&gt;&lt;line style=&quot;1&quot; dashStyle=&quot;1&quot; foreColor=&quot;#ffa37e&quot; transparency=&quot;0&quot; visible=&quot;1&quot; weight=&quot;1&quot; /&gt;&lt;/element&gt;&lt;element field=&quot;itemno&quot; type=&quot;autoshape&quot; autoShapeType=&quot;1&quot; indent=&quot;(level-1)*40.000001&quot; indentType=&quot;1&quot;&gt;&lt;textframe marginLeft=&quot;0&quot; marginRight=&quot;0&quot; verticalAnchor=&quot;3&quot; /&gt;&lt;paragraphformat alignment=&quot;1&quot; /&gt;&lt;font bold=&quot;1&quot; /&gt;&lt;/element&gt;&lt;element field=&quot;topic&quot; type=&quot;autoshape&quot; autoShapeType=&quot;1&quot; indent=&quot;(level-1)*40.000001&quot; indentType=&quot;2&quot;&gt;&lt;paragraphformat alignment=&quot;1&quot; /&gt;&lt;textframe marginLeft=&quot;0&quot; /&gt;&lt;font bold=&quot;1&quot; /&gt;&lt;/element&gt;&lt;element field=&quot;responsible&quot; type=&quot;autoshape&quot; autoShapeType=&quot;1&quot; indent=&quot;(level-1)*40.000001&quot; indentType=&quot;1&quot;&gt;&lt;paragraphformat alignment=&quot;1&quot; /&gt;&lt;font bold=&quot;1&quot; /&gt;&lt;/element&gt;&lt;element field=&quot;freecolumn&quot; type=&quot;autoshape&quot; autoShapeType=&quot;1&quot; indent=&quot;(level-1)*40.000001&quot; indentType=&quot;1&quot;&gt;&lt;paragraphformat alignment=&quot;1&quot; /&gt;&lt;font bold=&quot;1&quot; /&gt;&lt;/element&gt;&lt;element field=&quot;timeslot&quot; type=&quot;autoshape&quot; autoShapeType=&quot;1&quot;&gt;&lt;paragraphformat alignment=&quot;1&quot; /&gt;&lt;font bold=&quot;1&quot; /&gt;&lt;/element&gt;&lt;element field=&quot;pageno&quot; type=&quot;autoshape&quot; autoShapeType=&quot;1&quot;&gt;&lt;paragraphformat alignment=&quot;3&quot; /&gt;&lt;font bold=&quot;1&quot; /&gt;&lt;/element&gt;&lt;/case&gt;&lt;case level=&quot;2&quot; selected=&quot;0&quot; break=&quot;1&quot; topMinSpacing=&quot;0&quot; topMaxSpacing=&quot;0&quot; bottomMinSpacing=&quot;0&quot; bottomMaxSpacing=&quot;0&quot;&gt;&lt;element type=&quot;line&quot; value=&quot;&quot; filter=&quot;2&quot;&gt;&lt;position left=&quot;0&quot; top=&quot;itemHeight&quot; width=&quot;agendaWidth&quot; height=&quot;0&quot; /&gt;&lt;line style=&quot;1&quot; dashStyle=&quot;1&quot; foreColor=&quot;#ffa37e&quot; transparency=&quot;0&quot; visible=&quot;1&quot; weight=&quot;1&quot; /&gt;&lt;/element&gt;&lt;element field=&quot;itemno&quot; type=&quot;autoshape&quot; autoShapeType=&quot;1&quot; indent=&quot;(level-1)*40.000001&quot; indentType=&quot;1&quot;&gt;&lt;textframe marginTop=&quot;0&quot; marginLeft=&quot;0&quot; marginRight=&quot;0&quot; verticalAnchor=&quot;3&quot; /&gt;&lt;paragraphformat alignment=&quot;1&quot; /&gt;&lt;/element&gt;&lt;element field=&quot;topic&quot; type=&quot;autoshape&quot; autoShapeType=&quot;1&quot; indent=&quot;(level-1)*40.000001&quot; indentType=&quot;2&quot;&gt;&lt;paragraphformat alignment=&quot;1&quot; /&gt;&lt;textframe marginTop=&quot;0&quot; /&gt;&lt;/element&gt;&lt;element field=&quot;responsible&quot; type=&quot;autoshape&quot; autoShapeType=&quot;1&quot; indent=&quot;(level-1)*40.000001&quot; indentType=&quot;1&quot;&gt;&lt;paragraphformat alignment=&quot;1&quot; /&gt;&lt;textframe marginTop=&quot;0&quot; /&gt;&lt;/element&gt;&lt;element field=&quot;freecolumn&quot; type=&quot;autoshape&quot; autoShapeType=&quot;1&quot; indent=&quot;(level-1)*40.000001&quot; indentType=&quot;1&quot;&gt;&lt;paragraphformat alignment=&quot;1&quot; /&gt;&lt;textframe marginTop=&quot;0&quot; /&gt;&lt;/element&gt;&lt;element field=&quot;timeslot&quot; type=&quot;autoshape&quot; autoShapeType=&quot;1&quot;&gt;&lt;paragraphformat alignment=&quot;1&quot; /&gt;&lt;textframe marginTop=&quot;0&quot; /&gt;&lt;/element&gt;&lt;element field=&quot;pageno&quot; type=&quot;autoshape&quot; autoShapeType=&quot;1&quot;&gt;&lt;paragraphformat alignment=&quot;3&quot; /&gt;&lt;textframe marginTop=&quot;0&quot; /&gt;&lt;/element&gt;&lt;/case&gt;&lt;case level=&quot;2&quot; selected=&quot;1&quot; break=&quot;1&quot; topMinSpacing=&quot;0&quot; topMaxSpacing=&quot;0&quot; bottomMinSpacing=&quot;0&quot; bottomMaxSpacing=&quot;0&quot;&gt;&lt;element type=&quot;line&quot; value=&quot;&quot; filter=&quot;2&quot;&gt;&lt;position left=&quot;0&quot; top=&quot;itemHeight&quot; width=&quot;agendaWidth&quot; height=&quot;0&quot; /&gt;&lt;line style=&quot;1&quot; dashStyle=&quot;1&quot; foreColor=&quot;#ffa37e&quot; transparency=&quot;0&quot; visible=&quot;1&quot; weight=&quot;1&quot; /&gt;&lt;/element&gt;&lt;element field=&quot;itemno&quot; type=&quot;autoshape&quot; autoShapeType=&quot;1&quot; indent=&quot;(level-1)*40.000001&quot; indentType=&quot;1&quot;&gt;&lt;textframe marginTop=&quot;0&quot; marginRight=&quot;0&quot; verticalAnchor=&quot;3&quot; /&gt;&lt;paragraphformat alignment=&quot;1&quot; /&gt;&lt;font bold=&quot;1&quot; /&gt;&lt;/element&gt;&lt;element field=&quot;topic&quot; type=&quot;autoshape&quot; autoShapeType=&quot;1&quot; indent=&quot;(level-1)*40.000001&quot; indentType=&quot;2&quot;&gt;&lt;paragraphformat alignment=&quot;1&quot; /&gt;&lt;font bold=&quot;1&quot; /&gt;&lt;textframe marginTop=&quot;0&quot; /&gt;&lt;/element&gt;&lt;element field=&quot;responsible&quot; type=&quot;autoshape&quot; autoShapeType=&quot;1&quot; indent=&quot;(level-1)*40.000001&quot; indentType=&quot;1&quot;&gt;&lt;paragraphformat alignment=&quot;1&quot; /&gt;&lt;textframe marginTop=&quot;0&quot; /&gt;&lt;font bold=&quot;1&quot; /&gt;&lt;/element&gt;&lt;element field=&quot;freecolumn&quot; type=&quot;autoshape&quot; autoShapeType=&quot;1&quot; indent=&quot;(level-1)*40.000001&quot; indentType=&quot;1&quot;&gt;&lt;paragraphformat alignment=&quot;1&quot; /&gt;&lt;textframe marginTop=&quot;0&quot; /&gt;&lt;font bold=&quot;1&quot; /&gt;&lt;/element&gt;&lt;element field=&quot;timeslot&quot; type=&quot;autoshape&quot; autoShapeType=&quot;1&quot;&gt;&lt;paragraphformat alignment=&quot;1&quot; /&gt;&lt;textframe marginTop=&quot;0&quot; /&gt;&lt;font bold=&quot;1&quot; /&gt;&lt;/element&gt;&lt;element field=&quot;pageno&quot; type=&quot;autoshape&quot; autoShapeType=&quot;1&quot;&gt;&lt;paragraphformat alignment=&quot;3&quot; /&gt;&lt;textframe marginTop=&quot;0&quot; /&gt;&lt;font bold=&quot;1&quot; /&gt;&lt;/element&gt;&lt;/case&gt;&lt;/cases&gt;&lt;!-- Elements on slide independent of items --&gt;&lt;elements&gt;&lt;!--&#10;        &lt;element type=&quot;textbox&quot; zOrder=&quot;1&quot; value=&quot;test&quot;&gt;&#10;          &lt;position left=&quot;0&quot; top=&quot;0&quot; width=&quot;30&quot; height=&quot;30&quot;/&gt;&#10;        &lt;/element&gt;&#10;      --&gt;&lt;/elements&gt;&lt;/layout&gt;&lt;/layouts&gt;&lt;contents&gt;&lt;agenda name=&quot;New Agenda&quot; title=&quot;Agenda&quot; subtitle=&quot;&quot; sizingModeId=&quot;2&quot; fontSize=&quot;18&quot; startTime=&quot;540&quot; timeFormatId=&quot;1&quot; startItemNo=&quot;1&quot; createSingleAgendaSlide=&quot;0&quot; createSeparatingSlides=&quot;1&quot; createBackupSlide=&quot;1&quot; layoutId=&quot;1_2&quot; fontSizeAuto=&quot;0&quot; hideSeparatingSlides=&quot;0&quot; createSections=&quot;0&quot; backupSlideId=&quot;670af06d-60cd-47f1-8287-546c077743ef&quot;&gt;&lt;columns&gt;&lt;column field=&quot;itemno&quot; label=&quot;No.&quot; checked=&quot;1&quot; leftSpacing=&quot;0&quot; rightSpacing=&quot;0&quot; dock=&quot;1&quot; fixedWidth=&quot;40.000001&quot; /&gt;&lt;column field=&quot;topic&quot; label=&quot;Topic&quot; leftSpacing=&quot;0&quot; rightDistribute=&quot;1&quot; dock=&quot;1&quot; rightSpacing=&quot;468.1658&quot; /&gt;&lt;column field=&quot;responsible&quot; label=&quot;Responsible&quot; visible=&quot;1&quot; checked=&quot;0&quot; leftSpacing=&quot;10&quot; rightDistribute=&quot;1&quot; dock=&quot;1&quot; /&gt;&lt;column field=&quot;freecolumn&quot; label=&quot;&quot; visible=&quot;1&quot; checked=&quot;0&quot; leftSpacing=&quot;10&quot; rightDistribute=&quot;1&quot; dock=&quot;1&quot; /&gt;&lt;column field=&quot;timeslot&quot; label=&quot;Time Slot&quot; visible=&quot;1&quot; checked=&quot;0&quot; leftSpacing=&quot;10&quot; rightSpacing=&quot;0&quot; dock=&quot;2&quot; /&gt;&lt;column field=&quot;pageno&quot; label=&quot;Page No.&quot; visible=&quot;1&quot; checked=&quot;0&quot; leftSpacing=&quot;10&quot; rightSpacing=&quot;0&quot; dock=&quot;2&quot; /&gt;&lt;/columns&gt;&lt;items&gt;&lt;item duration=&quot;30&quot; id=&quot;acd36730-c8bd-4b8e-a7ae-03b3c4e3248f&quot; parentId=&quot;&quot; level=&quot;1&quot; generateAgendaSlide=&quot;1&quot; showAgendaItem=&quot;1&quot; isBreak=&quot;0&quot; topic=&quot;LEDVANCE BIOLUX - HCL System&quot; agendaSlideId=&quot;34bb5d05-a447-4189-a08d-820b32dd5325&quot; /&gt;&lt;item duration=&quot;30&quot; id=&quot;ab2303e7-5883-4fbf-9650-4dab28104a69&quot; parentId=&quot;&quot; level=&quot;1&quot; generateAgendaSlide=&quot;1&quot; showAgendaItem=&quot;1&quot; isBreak=&quot;0&quot; topic=&quot;LEDVANCE BIOLUX - Commissioning&quot; agendaSlideId=&quot;6bf3cad6-fdb0-47ce-9f1b-d0939418ea50&quot; /&gt;&lt;item duration=&quot;30&quot; id=&quot;963e86bb-d9ca-489a-ac87-ae74181ee505&quot; parentId=&quot;&quot; level=&quot;1&quot; generateAgendaSlide=&quot;1&quot; showAgendaItem=&quot;1&quot; isBreak=&quot;0&quot; topic=&quot;LIGHT PLANING EXAMPLE: Meeting Room&quot; agendaSlideId=&quot;44e69285-5eec-43df-ac23-a45d578b32fd&quot; /&gt;&lt;/items&gt;&lt;/agenda&gt;&lt;/contents&gt;&lt;/ee4p&gt;"/>
  <p:tag name="EE4P_STYLE_ID" val="f5bb7b3d-1fb8-443e-b5f5-17fa291ea9dd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STERWIZARD" val="LEDVANCE_LOGO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STERWIZARD" val="LEDVANCE_LOGO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STERWIZARD" val="LEDVANCE_LOGO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STERWIZARD" val="LEDVANCE_LOGO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STERWIZARD" val="LEDVANCE_LOGO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STERWIZARD" val="LEDVANCE_LOGO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STERWIZARD" val="LEDVANCE_LOGO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STERWIZARD" val="LEDVANCE_LOGO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STERWIZARD" val="LEDVANCE_LOGO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STERWIZARD" val="LEDVANCE_LOGO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STERWIZARD" val="LEDVANCE_LOGO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STERWIZARD" val="LEDVANCE_LOGO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STERWIZARD" val="LEDVANCE_LOGO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STERWIZARD" val="LEDVANCE_LOGO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STERWIZARD" val="LEDVANCE_LOGO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STERWIZARD" val="LEDVANCE_LOGO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jXb2ypaTuibuCkLJbpLBA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STERWIZARD" val="LEDVANCE_LOGO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STERWIZARD" val="LEDVANCE_LOGO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STERWIZARD" val="LEDVANCE_LOGO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STERWIZARD" val="LEDVANCE_LOGO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jXb2ypaTuibuCkLJbpLB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LEDVANCE">
  <a:themeElements>
    <a:clrScheme name="Custom 6">
      <a:dk1>
        <a:sysClr val="windowText" lastClr="000000"/>
      </a:dk1>
      <a:lt1>
        <a:sysClr val="window" lastClr="FFFFFF"/>
      </a:lt1>
      <a:dk2>
        <a:srgbClr val="6F6F6F"/>
      </a:dk2>
      <a:lt2>
        <a:srgbClr val="E6E6E6"/>
      </a:lt2>
      <a:accent1>
        <a:srgbClr val="FF6600"/>
      </a:accent1>
      <a:accent2>
        <a:srgbClr val="9C9E9F"/>
      </a:accent2>
      <a:accent3>
        <a:srgbClr val="CBCBCB"/>
      </a:accent3>
      <a:accent4>
        <a:srgbClr val="FF8555"/>
      </a:accent4>
      <a:accent5>
        <a:srgbClr val="FFA37E"/>
      </a:accent5>
      <a:accent6>
        <a:srgbClr val="FFC2A9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solidFill>
            <a:schemeClr val="accent2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600" dirty="0" err="1" smtClean="0"/>
        </a:defPPr>
      </a:lst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custClrLst>
    <a:custClr name="Yellow">
      <a:srgbClr val="FFE32C"/>
    </a:custClr>
    <a:custClr name="Blue">
      <a:srgbClr val="0044FC"/>
    </a:custClr>
    <a:custClr name="Petrol">
      <a:srgbClr val="40F1B5"/>
    </a:custClr>
    <a:custClr name="Pink">
      <a:srgbClr val="D71BB6"/>
    </a:custClr>
    <a:custClr name="Red">
      <a:srgbClr val="FD3E14"/>
    </a:custClr>
  </a:custClrLst>
  <a:extLst>
    <a:ext uri="{05A4C25C-085E-4340-85A3-A5531E510DB2}">
      <thm15:themeFamily xmlns:thm15="http://schemas.microsoft.com/office/thememl/2012/main" name="160715_PPT Master.potx" id="{3A10B298-4398-4095-BB27-3EEF7789FE91}" vid="{0B2518F3-9A7F-43C5-BB66-7862999F7DCD}"/>
    </a:ext>
  </a:extLst>
</a:theme>
</file>

<file path=ppt/theme/theme2.xml><?xml version="1.0" encoding="utf-8"?>
<a:theme xmlns:a="http://schemas.openxmlformats.org/drawingml/2006/main" name="2_LEDVANCE">
  <a:themeElements>
    <a:clrScheme name="Custom 6">
      <a:dk1>
        <a:sysClr val="windowText" lastClr="000000"/>
      </a:dk1>
      <a:lt1>
        <a:sysClr val="window" lastClr="FFFFFF"/>
      </a:lt1>
      <a:dk2>
        <a:srgbClr val="6F6F6F"/>
      </a:dk2>
      <a:lt2>
        <a:srgbClr val="E6E6E6"/>
      </a:lt2>
      <a:accent1>
        <a:srgbClr val="FF6600"/>
      </a:accent1>
      <a:accent2>
        <a:srgbClr val="9C9E9F"/>
      </a:accent2>
      <a:accent3>
        <a:srgbClr val="CBCBCB"/>
      </a:accent3>
      <a:accent4>
        <a:srgbClr val="FF8555"/>
      </a:accent4>
      <a:accent5>
        <a:srgbClr val="FFA37E"/>
      </a:accent5>
      <a:accent6>
        <a:srgbClr val="FFC2A9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solidFill>
            <a:schemeClr val="accent2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600" dirty="0" err="1" smtClean="0"/>
        </a:defPPr>
      </a:lst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custClrLst>
    <a:custClr name="Yellow">
      <a:srgbClr val="FFE32C"/>
    </a:custClr>
    <a:custClr name="Blue">
      <a:srgbClr val="0044FC"/>
    </a:custClr>
    <a:custClr name="Petrol">
      <a:srgbClr val="40F1B5"/>
    </a:custClr>
    <a:custClr name="Pink">
      <a:srgbClr val="D71BB6"/>
    </a:custClr>
    <a:custClr name="Red">
      <a:srgbClr val="FD3E14"/>
    </a:custClr>
  </a:custClrLst>
  <a:extLst>
    <a:ext uri="{05A4C25C-085E-4340-85A3-A5531E510DB2}">
      <thm15:themeFamily xmlns:thm15="http://schemas.microsoft.com/office/thememl/2012/main" name="160613_PPT Master.potx" id="{73E02228-7A9B-494B-B60B-21B7C1D66037}" vid="{DE65AA97-19CE-4F69-8DB0-111BA67B0AC4}"/>
    </a:ext>
  </a:extLst>
</a:theme>
</file>

<file path=ppt/theme/theme3.xml><?xml version="1.0" encoding="utf-8"?>
<a:theme xmlns:a="http://schemas.openxmlformats.org/drawingml/2006/main" name="14_LEDVANCE">
  <a:themeElements>
    <a:clrScheme name="Custom 6">
      <a:dk1>
        <a:sysClr val="windowText" lastClr="000000"/>
      </a:dk1>
      <a:lt1>
        <a:sysClr val="window" lastClr="FFFFFF"/>
      </a:lt1>
      <a:dk2>
        <a:srgbClr val="6F6F6F"/>
      </a:dk2>
      <a:lt2>
        <a:srgbClr val="E6E6E6"/>
      </a:lt2>
      <a:accent1>
        <a:srgbClr val="FF6600"/>
      </a:accent1>
      <a:accent2>
        <a:srgbClr val="9C9E9F"/>
      </a:accent2>
      <a:accent3>
        <a:srgbClr val="CBCBCB"/>
      </a:accent3>
      <a:accent4>
        <a:srgbClr val="FF8555"/>
      </a:accent4>
      <a:accent5>
        <a:srgbClr val="FFA37E"/>
      </a:accent5>
      <a:accent6>
        <a:srgbClr val="FFC2A9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>
            <a:lumMod val="20000"/>
            <a:lumOff val="80000"/>
          </a:schemeClr>
        </a:solidFill>
        <a:ln>
          <a:noFill/>
        </a:ln>
        <a:extLst>
          <a:ext uri="{91240B29-F687-4F45-9708-019B960494DF}">
            <a14:hiddenLine xmlns:a14="http://schemas.microsoft.com/office/drawing/2010/main">
              <a:solidFill>
                <a:schemeClr val="accent2"/>
              </a:solidFill>
            </a14:hiddenLine>
          </a:ext>
        </a:ex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600" dirty="0" err="1" smtClean="0"/>
        </a:defPPr>
      </a:lstStyle>
    </a:spDef>
    <a:lnDef>
      <a:spPr>
        <a:ln w="9525">
          <a:solidFill>
            <a:srgbClr val="BFBFBF">
              <a:lumMod val="100000"/>
            </a:srgb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solidFill>
          <a:srgbClr val="FFFFFF">
            <a:lumMod val="100000"/>
          </a:srgbClr>
        </a:solidFill>
      </a:spPr>
      <a:bodyPr vert="horz" wrap="none" lIns="76200" tIns="30480" rIns="76200" bIns="30480" rtlCol="0">
        <a:noAutofit/>
      </a:bodyPr>
      <a:lstStyle>
        <a:defPPr algn="l">
          <a:spcBef>
            <a:spcPct val="0"/>
          </a:spcBef>
          <a:spcAft>
            <a:spcPct val="0"/>
          </a:spcAft>
          <a:defRPr sz="900" smtClean="0"/>
        </a:defPPr>
      </a:lstStyle>
    </a:txDef>
  </a:objectDefaults>
  <a:extraClrSchemeLst/>
  <a:custClrLst>
    <a:custClr name="Yellow">
      <a:srgbClr val="FFE32C"/>
    </a:custClr>
    <a:custClr name="Blue">
      <a:srgbClr val="0044FC"/>
    </a:custClr>
    <a:custClr name="Petrol">
      <a:srgbClr val="40F1B5"/>
    </a:custClr>
    <a:custClr name="Pink">
      <a:srgbClr val="D71BB6"/>
    </a:custClr>
    <a:custClr name="Red">
      <a:srgbClr val="FD3E14"/>
    </a:custClr>
  </a:custClrLst>
  <a:extLst>
    <a:ext uri="{05A4C25C-085E-4340-85A3-A5531E510DB2}">
      <thm15:themeFamily xmlns:thm15="http://schemas.microsoft.com/office/thememl/2012/main" name="160715_PPT Master.potx" id="{3A10B298-4398-4095-BB27-3EEF7789FE91}" vid="{0B2518F3-9A7F-43C5-BB66-7862999F7DCD}"/>
    </a:ext>
  </a:extLst>
</a:theme>
</file>

<file path=ppt/theme/theme4.xml><?xml version="1.0" encoding="utf-8"?>
<a:theme xmlns:a="http://schemas.openxmlformats.org/drawingml/2006/main" name="1_LEDVANCE">
  <a:themeElements>
    <a:clrScheme name="Custom 6">
      <a:dk1>
        <a:sysClr val="windowText" lastClr="000000"/>
      </a:dk1>
      <a:lt1>
        <a:sysClr val="window" lastClr="FFFFFF"/>
      </a:lt1>
      <a:dk2>
        <a:srgbClr val="6F6F6F"/>
      </a:dk2>
      <a:lt2>
        <a:srgbClr val="E6E6E6"/>
      </a:lt2>
      <a:accent1>
        <a:srgbClr val="FF6600"/>
      </a:accent1>
      <a:accent2>
        <a:srgbClr val="9C9E9F"/>
      </a:accent2>
      <a:accent3>
        <a:srgbClr val="CBCBCB"/>
      </a:accent3>
      <a:accent4>
        <a:srgbClr val="FF8555"/>
      </a:accent4>
      <a:accent5>
        <a:srgbClr val="FFA37E"/>
      </a:accent5>
      <a:accent6>
        <a:srgbClr val="FFC2A9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solidFill>
            <a:schemeClr val="accent2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600" dirty="0" err="1" smtClean="0"/>
        </a:defPPr>
      </a:lst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custClrLst>
    <a:custClr name="Yellow">
      <a:srgbClr val="FFE32C"/>
    </a:custClr>
    <a:custClr name="Blue">
      <a:srgbClr val="0044FC"/>
    </a:custClr>
    <a:custClr name="Petrol">
      <a:srgbClr val="40F1B5"/>
    </a:custClr>
    <a:custClr name="Pink">
      <a:srgbClr val="D71BB6"/>
    </a:custClr>
    <a:custClr name="Red">
      <a:srgbClr val="FD3E14"/>
    </a:custClr>
  </a:custClrLst>
  <a:extLst>
    <a:ext uri="{05A4C25C-085E-4340-85A3-A5531E510DB2}">
      <thm15:themeFamily xmlns:thm15="http://schemas.microsoft.com/office/thememl/2012/main" name="160715_PPT Master.potx" id="{3A10B298-4398-4095-BB27-3EEF7789FE91}" vid="{0B2518F3-9A7F-43C5-BB66-7862999F7DCD}"/>
    </a:ext>
  </a:extLst>
</a:theme>
</file>

<file path=ppt/theme/theme5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DCDCDC"/>
      </a:dk2>
      <a:lt2>
        <a:srgbClr val="EDEDED"/>
      </a:lt2>
      <a:accent1>
        <a:srgbClr val="FF6600"/>
      </a:accent1>
      <a:accent2>
        <a:srgbClr val="878787"/>
      </a:accent2>
      <a:accent3>
        <a:srgbClr val="B4B4B4"/>
      </a:accent3>
      <a:accent4>
        <a:srgbClr val="06B2B1"/>
      </a:accent4>
      <a:accent5>
        <a:srgbClr val="3C438D"/>
      </a:accent5>
      <a:accent6>
        <a:srgbClr val="E82E8A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DCDCDC"/>
      </a:dk2>
      <a:lt2>
        <a:srgbClr val="EDEDED"/>
      </a:lt2>
      <a:accent1>
        <a:srgbClr val="FF6600"/>
      </a:accent1>
      <a:accent2>
        <a:srgbClr val="878787"/>
      </a:accent2>
      <a:accent3>
        <a:srgbClr val="B4B4B4"/>
      </a:accent3>
      <a:accent4>
        <a:srgbClr val="06B2B1"/>
      </a:accent4>
      <a:accent5>
        <a:srgbClr val="3C438D"/>
      </a:accent5>
      <a:accent6>
        <a:srgbClr val="E82E8A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Arial"/>
        <a:cs typeface="Arial"/>
        <a:font script="Jpan" typeface="ＭＳ%20Ｐゴシック"/>
        <a:font script="Hang" typeface="맑은%20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%20Ｐゴシック"/>
        <a:font script="Hang" typeface="맑은%20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50CEA2B49E1B14692494649AA724CF9" ma:contentTypeVersion="1" ma:contentTypeDescription="Create a new document." ma:contentTypeScope="" ma:versionID="84a8d0ebbdffb8f0d31ed4e52fbbec2b">
  <xsd:schema xmlns:xsd="http://www.w3.org/2001/XMLSchema" xmlns:xs="http://www.w3.org/2001/XMLSchema" xmlns:p="http://schemas.microsoft.com/office/2006/metadata/properties" xmlns:ns2="74ffb7e6-092d-4538-a09d-7e0bb066b0b7" targetNamespace="http://schemas.microsoft.com/office/2006/metadata/properties" ma:root="true" ma:fieldsID="049dba41b20daef8b91282c8458a8d43" ns2:_="">
    <xsd:import namespace="74ffb7e6-092d-4538-a09d-7e0bb066b0b7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ffb7e6-092d-4538-a09d-7e0bb066b0b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4ffb7e6-092d-4538-a09d-7e0bb066b0b7">1-10004087-3-1156</_dlc_DocId>
    <_dlc_DocIdUrl xmlns="74ffb7e6-092d-4538-a09d-7e0bb066b0b7">
      <Url>https://lightweb.osram.com/content/10004087/_layouts/15/DocIdRedir.aspx?ID=1-10004087-3-1156</Url>
      <Description>1-10004087-3-1156</Description>
    </_dlc_DocIdUrl>
  </documentManagement>
</p:properties>
</file>

<file path=customXml/itemProps1.xml><?xml version="1.0" encoding="utf-8"?>
<ds:datastoreItem xmlns:ds="http://schemas.openxmlformats.org/officeDocument/2006/customXml" ds:itemID="{73E0F4CA-F77B-42BC-900B-139F597C82EC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EB097D15-36DA-434B-8DFC-D6C9887BE08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27AFF68-C9E2-413B-BB9F-10CDE8E5AC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4ffb7e6-092d-4538-a09d-7e0bb066b0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0A8BCB95-D266-4AA6-9269-795F1B6B9620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74ffb7e6-092d-4538-a09d-7e0bb066b0b7"/>
    <ds:schemaRef ds:uri="http://purl.org/dc/terms/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2183</Words>
  <Application>Microsoft Office PowerPoint</Application>
  <PresentationFormat>Widescreen</PresentationFormat>
  <Paragraphs>312</Paragraphs>
  <Slides>39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39</vt:i4>
      </vt:variant>
    </vt:vector>
  </HeadingPairs>
  <TitlesOfParts>
    <vt:vector size="49" baseType="lpstr">
      <vt:lpstr>Arial</vt:lpstr>
      <vt:lpstr>Calibri</vt:lpstr>
      <vt:lpstr>Helvetica Neue</vt:lpstr>
      <vt:lpstr>Microsoft Sans Serif</vt:lpstr>
      <vt:lpstr>LEDVANCE</vt:lpstr>
      <vt:lpstr>2_LEDVANCE</vt:lpstr>
      <vt:lpstr>14_LEDVANCE</vt:lpstr>
      <vt:lpstr>1_LEDVANCE</vt:lpstr>
      <vt:lpstr>think-cell Folie</vt:lpstr>
      <vt:lpstr>think-cell Slide</vt:lpstr>
      <vt:lpstr>ILLUMINAZIONE CENTRALE UMANA BIOLUX G2  Guida d'installazione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Informazione Generale</vt:lpstr>
      <vt:lpstr>Schema elettrico Opzione 1</vt:lpstr>
      <vt:lpstr>Schema elettrico Opzione 2</vt:lpstr>
      <vt:lpstr>Schema elettrico Opzione 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Informazione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Grazie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Bosch, Annette</dc:creator>
  <cp:lastModifiedBy>Boehmer, Mario</cp:lastModifiedBy>
  <cp:revision>235</cp:revision>
  <cp:lastPrinted>2020-07-16T13:14:46Z</cp:lastPrinted>
  <dcterms:created xsi:type="dcterms:W3CDTF">2020-05-11T20:33:48Z</dcterms:created>
  <dcterms:modified xsi:type="dcterms:W3CDTF">2022-08-10T08:00:06Z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351C5C55-ADAB-407A-9D6D-F7FDFC5C07E1</vt:lpwstr>
  </property>
  <property fmtid="{D5CDD505-2E9C-101B-9397-08002B2CF9AE}" pid="3" name="ArticulatePath">
    <vt:lpwstr>HCL Biolux elearning VP_AB</vt:lpwstr>
  </property>
  <property fmtid="{D5CDD505-2E9C-101B-9397-08002B2CF9AE}" pid="4" name="MSIP_Label_5cc2e255-cf6e-4f0d-8ef4-5a6c3f007996_ActionId">
    <vt:lpwstr>53323d5b-5f5a-4494-a241-bb07f909f046</vt:lpwstr>
  </property>
  <property fmtid="{D5CDD505-2E9C-101B-9397-08002B2CF9AE}" pid="5" name="MSIP_Label_5cc2e255-cf6e-4f0d-8ef4-5a6c3f007996_Application">
    <vt:lpwstr>Microsoft Azure Information Protection</vt:lpwstr>
  </property>
  <property fmtid="{D5CDD505-2E9C-101B-9397-08002B2CF9AE}" pid="6" name="MSIP_Label_5cc2e255-cf6e-4f0d-8ef4-5a6c3f007996_Enabled">
    <vt:lpwstr>True</vt:lpwstr>
  </property>
  <property fmtid="{D5CDD505-2E9C-101B-9397-08002B2CF9AE}" pid="7" name="MSIP_Label_5cc2e255-cf6e-4f0d-8ef4-5a6c3f007996_Extended_MSFT_Method">
    <vt:lpwstr>Manual</vt:lpwstr>
  </property>
  <property fmtid="{D5CDD505-2E9C-101B-9397-08002B2CF9AE}" pid="8" name="MSIP_Label_5cc2e255-cf6e-4f0d-8ef4-5a6c3f007996_Name">
    <vt:lpwstr>Public</vt:lpwstr>
  </property>
  <property fmtid="{D5CDD505-2E9C-101B-9397-08002B2CF9AE}" pid="9" name="MSIP_Label_5cc2e255-cf6e-4f0d-8ef4-5a6c3f007996_Owner">
    <vt:lpwstr>a.bosch@ledvance.com</vt:lpwstr>
  </property>
  <property fmtid="{D5CDD505-2E9C-101B-9397-08002B2CF9AE}" pid="10" name="MSIP_Label_5cc2e255-cf6e-4f0d-8ef4-5a6c3f007996_SetDate">
    <vt:lpwstr>2020-05-14T15:26:03.7663174Z</vt:lpwstr>
  </property>
  <property fmtid="{D5CDD505-2E9C-101B-9397-08002B2CF9AE}" pid="11" name="MSIP_Label_5cc2e255-cf6e-4f0d-8ef4-5a6c3f007996_SiteId">
    <vt:lpwstr>e13959ad-6279-420c-aba3-a9e83c85ad2e</vt:lpwstr>
  </property>
  <property fmtid="{D5CDD505-2E9C-101B-9397-08002B2CF9AE}" pid="12" name="Sensitivity">
    <vt:lpwstr>Public</vt:lpwstr>
  </property>
</Properties>
</file>